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6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60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Copyright©2020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22">
            <a:extLst>
              <a:ext uri="{FF2B5EF4-FFF2-40B4-BE49-F238E27FC236}">
                <a16:creationId xmlns:a16="http://schemas.microsoft.com/office/drawing/2014/main" id="{9AE55E53-32B6-454B-8713-DD4364517147}"/>
              </a:ext>
            </a:extLst>
          </p:cNvPr>
          <p:cNvSpPr>
            <a:spLocks/>
          </p:cNvSpPr>
          <p:nvPr/>
        </p:nvSpPr>
        <p:spPr bwMode="auto">
          <a:xfrm>
            <a:off x="4209058" y="987625"/>
            <a:ext cx="1638936" cy="2411218"/>
          </a:xfrm>
          <a:custGeom>
            <a:avLst/>
            <a:gdLst>
              <a:gd name="T0" fmla="*/ 301 w 851"/>
              <a:gd name="T1" fmla="*/ 116 h 1252"/>
              <a:gd name="T2" fmla="*/ 287 w 851"/>
              <a:gd name="T3" fmla="*/ 52 h 1252"/>
              <a:gd name="T4" fmla="*/ 267 w 851"/>
              <a:gd name="T5" fmla="*/ 17 h 1252"/>
              <a:gd name="T6" fmla="*/ 221 w 851"/>
              <a:gd name="T7" fmla="*/ 1 h 1252"/>
              <a:gd name="T8" fmla="*/ 163 w 851"/>
              <a:gd name="T9" fmla="*/ 22 h 1252"/>
              <a:gd name="T10" fmla="*/ 124 w 851"/>
              <a:gd name="T11" fmla="*/ 100 h 1252"/>
              <a:gd name="T12" fmla="*/ 87 w 851"/>
              <a:gd name="T13" fmla="*/ 217 h 1252"/>
              <a:gd name="T14" fmla="*/ 66 w 851"/>
              <a:gd name="T15" fmla="*/ 294 h 1252"/>
              <a:gd name="T16" fmla="*/ 75 w 851"/>
              <a:gd name="T17" fmla="*/ 353 h 1252"/>
              <a:gd name="T18" fmla="*/ 69 w 851"/>
              <a:gd name="T19" fmla="*/ 606 h 1252"/>
              <a:gd name="T20" fmla="*/ 86 w 851"/>
              <a:gd name="T21" fmla="*/ 678 h 1252"/>
              <a:gd name="T22" fmla="*/ 116 w 851"/>
              <a:gd name="T23" fmla="*/ 760 h 1252"/>
              <a:gd name="T24" fmla="*/ 183 w 851"/>
              <a:gd name="T25" fmla="*/ 876 h 1252"/>
              <a:gd name="T26" fmla="*/ 50 w 851"/>
              <a:gd name="T27" fmla="*/ 970 h 1252"/>
              <a:gd name="T28" fmla="*/ 0 w 851"/>
              <a:gd name="T29" fmla="*/ 988 h 1252"/>
              <a:gd name="T30" fmla="*/ 21 w 851"/>
              <a:gd name="T31" fmla="*/ 1034 h 1252"/>
              <a:gd name="T32" fmla="*/ 43 w 851"/>
              <a:gd name="T33" fmla="*/ 1121 h 1252"/>
              <a:gd name="T34" fmla="*/ 95 w 851"/>
              <a:gd name="T35" fmla="*/ 1159 h 1252"/>
              <a:gd name="T36" fmla="*/ 96 w 851"/>
              <a:gd name="T37" fmla="*/ 1127 h 1252"/>
              <a:gd name="T38" fmla="*/ 97 w 851"/>
              <a:gd name="T39" fmla="*/ 1075 h 1252"/>
              <a:gd name="T40" fmla="*/ 203 w 851"/>
              <a:gd name="T41" fmla="*/ 1126 h 1252"/>
              <a:gd name="T42" fmla="*/ 197 w 851"/>
              <a:gd name="T43" fmla="*/ 1192 h 1252"/>
              <a:gd name="T44" fmla="*/ 334 w 851"/>
              <a:gd name="T45" fmla="*/ 1202 h 1252"/>
              <a:gd name="T46" fmla="*/ 380 w 851"/>
              <a:gd name="T47" fmla="*/ 1183 h 1252"/>
              <a:gd name="T48" fmla="*/ 335 w 851"/>
              <a:gd name="T49" fmla="*/ 1151 h 1252"/>
              <a:gd name="T50" fmla="*/ 289 w 851"/>
              <a:gd name="T51" fmla="*/ 1121 h 1252"/>
              <a:gd name="T52" fmla="*/ 277 w 851"/>
              <a:gd name="T53" fmla="*/ 1090 h 1252"/>
              <a:gd name="T54" fmla="*/ 273 w 851"/>
              <a:gd name="T55" fmla="*/ 1051 h 1252"/>
              <a:gd name="T56" fmla="*/ 269 w 851"/>
              <a:gd name="T57" fmla="*/ 966 h 1252"/>
              <a:gd name="T58" fmla="*/ 320 w 851"/>
              <a:gd name="T59" fmla="*/ 893 h 1252"/>
              <a:gd name="T60" fmla="*/ 330 w 851"/>
              <a:gd name="T61" fmla="*/ 851 h 1252"/>
              <a:gd name="T62" fmla="*/ 348 w 851"/>
              <a:gd name="T63" fmla="*/ 761 h 1252"/>
              <a:gd name="T64" fmla="*/ 360 w 851"/>
              <a:gd name="T65" fmla="*/ 646 h 1252"/>
              <a:gd name="T66" fmla="*/ 405 w 851"/>
              <a:gd name="T67" fmla="*/ 1174 h 1252"/>
              <a:gd name="T68" fmla="*/ 398 w 851"/>
              <a:gd name="T69" fmla="*/ 1207 h 1252"/>
              <a:gd name="T70" fmla="*/ 393 w 851"/>
              <a:gd name="T71" fmla="*/ 1242 h 1252"/>
              <a:gd name="T72" fmla="*/ 423 w 851"/>
              <a:gd name="T73" fmla="*/ 1244 h 1252"/>
              <a:gd name="T74" fmla="*/ 459 w 851"/>
              <a:gd name="T75" fmla="*/ 1190 h 1252"/>
              <a:gd name="T76" fmla="*/ 765 w 851"/>
              <a:gd name="T77" fmla="*/ 1223 h 1252"/>
              <a:gd name="T78" fmla="*/ 775 w 851"/>
              <a:gd name="T79" fmla="*/ 1249 h 1252"/>
              <a:gd name="T80" fmla="*/ 802 w 851"/>
              <a:gd name="T81" fmla="*/ 1236 h 1252"/>
              <a:gd name="T82" fmla="*/ 846 w 851"/>
              <a:gd name="T83" fmla="*/ 1180 h 1252"/>
              <a:gd name="T84" fmla="*/ 842 w 851"/>
              <a:gd name="T85" fmla="*/ 771 h 1252"/>
              <a:gd name="T86" fmla="*/ 833 w 851"/>
              <a:gd name="T87" fmla="*/ 626 h 1252"/>
              <a:gd name="T88" fmla="*/ 818 w 851"/>
              <a:gd name="T89" fmla="*/ 577 h 1252"/>
              <a:gd name="T90" fmla="*/ 775 w 851"/>
              <a:gd name="T91" fmla="*/ 410 h 1252"/>
              <a:gd name="T92" fmla="*/ 770 w 851"/>
              <a:gd name="T93" fmla="*/ 321 h 1252"/>
              <a:gd name="T94" fmla="*/ 718 w 851"/>
              <a:gd name="T95" fmla="*/ 282 h 1252"/>
              <a:gd name="T96" fmla="*/ 663 w 851"/>
              <a:gd name="T97" fmla="*/ 275 h 1252"/>
              <a:gd name="T98" fmla="*/ 628 w 851"/>
              <a:gd name="T99" fmla="*/ 271 h 1252"/>
              <a:gd name="T100" fmla="*/ 602 w 851"/>
              <a:gd name="T101" fmla="*/ 288 h 1252"/>
              <a:gd name="T102" fmla="*/ 528 w 851"/>
              <a:gd name="T103" fmla="*/ 285 h 1252"/>
              <a:gd name="T104" fmla="*/ 452 w 851"/>
              <a:gd name="T105" fmla="*/ 306 h 1252"/>
              <a:gd name="T106" fmla="*/ 413 w 851"/>
              <a:gd name="T107" fmla="*/ 304 h 1252"/>
              <a:gd name="T108" fmla="*/ 369 w 851"/>
              <a:gd name="T109" fmla="*/ 274 h 1252"/>
              <a:gd name="T110" fmla="*/ 333 w 851"/>
              <a:gd name="T111" fmla="*/ 246 h 1252"/>
              <a:gd name="T112" fmla="*/ 311 w 851"/>
              <a:gd name="T113" fmla="*/ 217 h 1252"/>
              <a:gd name="T114" fmla="*/ 327 w 851"/>
              <a:gd name="T115" fmla="*/ 195 h 12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851" h="1252">
                <a:moveTo>
                  <a:pt x="305" y="164"/>
                </a:moveTo>
                <a:lnTo>
                  <a:pt x="305" y="164"/>
                </a:lnTo>
                <a:lnTo>
                  <a:pt x="300" y="137"/>
                </a:lnTo>
                <a:lnTo>
                  <a:pt x="300" y="137"/>
                </a:lnTo>
                <a:lnTo>
                  <a:pt x="300" y="131"/>
                </a:lnTo>
                <a:lnTo>
                  <a:pt x="300" y="126"/>
                </a:lnTo>
                <a:lnTo>
                  <a:pt x="301" y="116"/>
                </a:lnTo>
                <a:lnTo>
                  <a:pt x="302" y="106"/>
                </a:lnTo>
                <a:lnTo>
                  <a:pt x="302" y="102"/>
                </a:lnTo>
                <a:lnTo>
                  <a:pt x="300" y="95"/>
                </a:lnTo>
                <a:lnTo>
                  <a:pt x="300" y="95"/>
                </a:lnTo>
                <a:lnTo>
                  <a:pt x="294" y="70"/>
                </a:lnTo>
                <a:lnTo>
                  <a:pt x="290" y="59"/>
                </a:lnTo>
                <a:lnTo>
                  <a:pt x="287" y="52"/>
                </a:lnTo>
                <a:lnTo>
                  <a:pt x="287" y="52"/>
                </a:lnTo>
                <a:lnTo>
                  <a:pt x="284" y="48"/>
                </a:lnTo>
                <a:lnTo>
                  <a:pt x="284" y="44"/>
                </a:lnTo>
                <a:lnTo>
                  <a:pt x="282" y="37"/>
                </a:lnTo>
                <a:lnTo>
                  <a:pt x="275" y="27"/>
                </a:lnTo>
                <a:lnTo>
                  <a:pt x="275" y="27"/>
                </a:lnTo>
                <a:lnTo>
                  <a:pt x="267" y="17"/>
                </a:lnTo>
                <a:lnTo>
                  <a:pt x="262" y="11"/>
                </a:lnTo>
                <a:lnTo>
                  <a:pt x="259" y="10"/>
                </a:lnTo>
                <a:lnTo>
                  <a:pt x="256" y="8"/>
                </a:lnTo>
                <a:lnTo>
                  <a:pt x="256" y="8"/>
                </a:lnTo>
                <a:lnTo>
                  <a:pt x="249" y="6"/>
                </a:lnTo>
                <a:lnTo>
                  <a:pt x="236" y="4"/>
                </a:lnTo>
                <a:lnTo>
                  <a:pt x="221" y="1"/>
                </a:lnTo>
                <a:lnTo>
                  <a:pt x="205" y="0"/>
                </a:lnTo>
                <a:lnTo>
                  <a:pt x="205" y="0"/>
                </a:lnTo>
                <a:lnTo>
                  <a:pt x="197" y="1"/>
                </a:lnTo>
                <a:lnTo>
                  <a:pt x="189" y="4"/>
                </a:lnTo>
                <a:lnTo>
                  <a:pt x="180" y="7"/>
                </a:lnTo>
                <a:lnTo>
                  <a:pt x="172" y="15"/>
                </a:lnTo>
                <a:lnTo>
                  <a:pt x="163" y="22"/>
                </a:lnTo>
                <a:lnTo>
                  <a:pt x="155" y="31"/>
                </a:lnTo>
                <a:lnTo>
                  <a:pt x="147" y="44"/>
                </a:lnTo>
                <a:lnTo>
                  <a:pt x="138" y="57"/>
                </a:lnTo>
                <a:lnTo>
                  <a:pt x="138" y="57"/>
                </a:lnTo>
                <a:lnTo>
                  <a:pt x="131" y="71"/>
                </a:lnTo>
                <a:lnTo>
                  <a:pt x="126" y="86"/>
                </a:lnTo>
                <a:lnTo>
                  <a:pt x="124" y="100"/>
                </a:lnTo>
                <a:lnTo>
                  <a:pt x="121" y="115"/>
                </a:lnTo>
                <a:lnTo>
                  <a:pt x="119" y="145"/>
                </a:lnTo>
                <a:lnTo>
                  <a:pt x="115" y="158"/>
                </a:lnTo>
                <a:lnTo>
                  <a:pt x="110" y="172"/>
                </a:lnTo>
                <a:lnTo>
                  <a:pt x="110" y="172"/>
                </a:lnTo>
                <a:lnTo>
                  <a:pt x="99" y="197"/>
                </a:lnTo>
                <a:lnTo>
                  <a:pt x="87" y="217"/>
                </a:lnTo>
                <a:lnTo>
                  <a:pt x="77" y="237"/>
                </a:lnTo>
                <a:lnTo>
                  <a:pt x="73" y="246"/>
                </a:lnTo>
                <a:lnTo>
                  <a:pt x="69" y="255"/>
                </a:lnTo>
                <a:lnTo>
                  <a:pt x="69" y="255"/>
                </a:lnTo>
                <a:lnTo>
                  <a:pt x="67" y="265"/>
                </a:lnTo>
                <a:lnTo>
                  <a:pt x="66" y="274"/>
                </a:lnTo>
                <a:lnTo>
                  <a:pt x="66" y="294"/>
                </a:lnTo>
                <a:lnTo>
                  <a:pt x="67" y="312"/>
                </a:lnTo>
                <a:lnTo>
                  <a:pt x="67" y="324"/>
                </a:lnTo>
                <a:lnTo>
                  <a:pt x="67" y="324"/>
                </a:lnTo>
                <a:lnTo>
                  <a:pt x="67" y="329"/>
                </a:lnTo>
                <a:lnTo>
                  <a:pt x="68" y="333"/>
                </a:lnTo>
                <a:lnTo>
                  <a:pt x="70" y="343"/>
                </a:lnTo>
                <a:lnTo>
                  <a:pt x="75" y="353"/>
                </a:lnTo>
                <a:lnTo>
                  <a:pt x="75" y="353"/>
                </a:lnTo>
                <a:lnTo>
                  <a:pt x="75" y="464"/>
                </a:lnTo>
                <a:lnTo>
                  <a:pt x="74" y="545"/>
                </a:lnTo>
                <a:lnTo>
                  <a:pt x="73" y="575"/>
                </a:lnTo>
                <a:lnTo>
                  <a:pt x="72" y="591"/>
                </a:lnTo>
                <a:lnTo>
                  <a:pt x="72" y="591"/>
                </a:lnTo>
                <a:lnTo>
                  <a:pt x="69" y="606"/>
                </a:lnTo>
                <a:lnTo>
                  <a:pt x="68" y="623"/>
                </a:lnTo>
                <a:lnTo>
                  <a:pt x="68" y="640"/>
                </a:lnTo>
                <a:lnTo>
                  <a:pt x="68" y="646"/>
                </a:lnTo>
                <a:lnTo>
                  <a:pt x="70" y="652"/>
                </a:lnTo>
                <a:lnTo>
                  <a:pt x="70" y="652"/>
                </a:lnTo>
                <a:lnTo>
                  <a:pt x="78" y="664"/>
                </a:lnTo>
                <a:lnTo>
                  <a:pt x="86" y="678"/>
                </a:lnTo>
                <a:lnTo>
                  <a:pt x="98" y="692"/>
                </a:lnTo>
                <a:lnTo>
                  <a:pt x="112" y="701"/>
                </a:lnTo>
                <a:lnTo>
                  <a:pt x="112" y="701"/>
                </a:lnTo>
                <a:lnTo>
                  <a:pt x="113" y="726"/>
                </a:lnTo>
                <a:lnTo>
                  <a:pt x="115" y="747"/>
                </a:lnTo>
                <a:lnTo>
                  <a:pt x="116" y="760"/>
                </a:lnTo>
                <a:lnTo>
                  <a:pt x="116" y="760"/>
                </a:lnTo>
                <a:lnTo>
                  <a:pt x="119" y="765"/>
                </a:lnTo>
                <a:lnTo>
                  <a:pt x="125" y="770"/>
                </a:lnTo>
                <a:lnTo>
                  <a:pt x="142" y="782"/>
                </a:lnTo>
                <a:lnTo>
                  <a:pt x="159" y="791"/>
                </a:lnTo>
                <a:lnTo>
                  <a:pt x="166" y="795"/>
                </a:lnTo>
                <a:lnTo>
                  <a:pt x="183" y="876"/>
                </a:lnTo>
                <a:lnTo>
                  <a:pt x="183" y="876"/>
                </a:lnTo>
                <a:lnTo>
                  <a:pt x="126" y="919"/>
                </a:lnTo>
                <a:lnTo>
                  <a:pt x="86" y="951"/>
                </a:lnTo>
                <a:lnTo>
                  <a:pt x="68" y="966"/>
                </a:lnTo>
                <a:lnTo>
                  <a:pt x="68" y="966"/>
                </a:lnTo>
                <a:lnTo>
                  <a:pt x="66" y="968"/>
                </a:lnTo>
                <a:lnTo>
                  <a:pt x="60" y="969"/>
                </a:lnTo>
                <a:lnTo>
                  <a:pt x="50" y="970"/>
                </a:lnTo>
                <a:lnTo>
                  <a:pt x="37" y="974"/>
                </a:lnTo>
                <a:lnTo>
                  <a:pt x="37" y="974"/>
                </a:lnTo>
                <a:lnTo>
                  <a:pt x="12" y="979"/>
                </a:lnTo>
                <a:lnTo>
                  <a:pt x="8" y="980"/>
                </a:lnTo>
                <a:lnTo>
                  <a:pt x="5" y="981"/>
                </a:lnTo>
                <a:lnTo>
                  <a:pt x="3" y="985"/>
                </a:lnTo>
                <a:lnTo>
                  <a:pt x="0" y="988"/>
                </a:lnTo>
                <a:lnTo>
                  <a:pt x="0" y="988"/>
                </a:lnTo>
                <a:lnTo>
                  <a:pt x="0" y="992"/>
                </a:lnTo>
                <a:lnTo>
                  <a:pt x="2" y="998"/>
                </a:lnTo>
                <a:lnTo>
                  <a:pt x="8" y="1011"/>
                </a:lnTo>
                <a:lnTo>
                  <a:pt x="16" y="1024"/>
                </a:lnTo>
                <a:lnTo>
                  <a:pt x="21" y="1034"/>
                </a:lnTo>
                <a:lnTo>
                  <a:pt x="21" y="1034"/>
                </a:lnTo>
                <a:lnTo>
                  <a:pt x="25" y="1050"/>
                </a:lnTo>
                <a:lnTo>
                  <a:pt x="29" y="1074"/>
                </a:lnTo>
                <a:lnTo>
                  <a:pt x="34" y="1098"/>
                </a:lnTo>
                <a:lnTo>
                  <a:pt x="37" y="1108"/>
                </a:lnTo>
                <a:lnTo>
                  <a:pt x="38" y="1115"/>
                </a:lnTo>
                <a:lnTo>
                  <a:pt x="38" y="1115"/>
                </a:lnTo>
                <a:lnTo>
                  <a:pt x="43" y="1121"/>
                </a:lnTo>
                <a:lnTo>
                  <a:pt x="49" y="1128"/>
                </a:lnTo>
                <a:lnTo>
                  <a:pt x="57" y="1136"/>
                </a:lnTo>
                <a:lnTo>
                  <a:pt x="66" y="1144"/>
                </a:lnTo>
                <a:lnTo>
                  <a:pt x="75" y="1150"/>
                </a:lnTo>
                <a:lnTo>
                  <a:pt x="84" y="1155"/>
                </a:lnTo>
                <a:lnTo>
                  <a:pt x="92" y="1159"/>
                </a:lnTo>
                <a:lnTo>
                  <a:pt x="95" y="1159"/>
                </a:lnTo>
                <a:lnTo>
                  <a:pt x="97" y="1157"/>
                </a:lnTo>
                <a:lnTo>
                  <a:pt x="97" y="1157"/>
                </a:lnTo>
                <a:lnTo>
                  <a:pt x="99" y="1155"/>
                </a:lnTo>
                <a:lnTo>
                  <a:pt x="101" y="1150"/>
                </a:lnTo>
                <a:lnTo>
                  <a:pt x="99" y="1145"/>
                </a:lnTo>
                <a:lnTo>
                  <a:pt x="98" y="1139"/>
                </a:lnTo>
                <a:lnTo>
                  <a:pt x="96" y="1127"/>
                </a:lnTo>
                <a:lnTo>
                  <a:pt x="93" y="1121"/>
                </a:lnTo>
                <a:lnTo>
                  <a:pt x="93" y="1116"/>
                </a:lnTo>
                <a:lnTo>
                  <a:pt x="93" y="1116"/>
                </a:lnTo>
                <a:lnTo>
                  <a:pt x="95" y="1092"/>
                </a:lnTo>
                <a:lnTo>
                  <a:pt x="95" y="1081"/>
                </a:lnTo>
                <a:lnTo>
                  <a:pt x="97" y="1075"/>
                </a:lnTo>
                <a:lnTo>
                  <a:pt x="97" y="1075"/>
                </a:lnTo>
                <a:lnTo>
                  <a:pt x="99" y="1069"/>
                </a:lnTo>
                <a:lnTo>
                  <a:pt x="104" y="1060"/>
                </a:lnTo>
                <a:lnTo>
                  <a:pt x="109" y="1045"/>
                </a:lnTo>
                <a:lnTo>
                  <a:pt x="120" y="1050"/>
                </a:lnTo>
                <a:lnTo>
                  <a:pt x="184" y="983"/>
                </a:lnTo>
                <a:lnTo>
                  <a:pt x="200" y="1115"/>
                </a:lnTo>
                <a:lnTo>
                  <a:pt x="203" y="1126"/>
                </a:lnTo>
                <a:lnTo>
                  <a:pt x="203" y="1126"/>
                </a:lnTo>
                <a:lnTo>
                  <a:pt x="201" y="1148"/>
                </a:lnTo>
                <a:lnTo>
                  <a:pt x="198" y="1166"/>
                </a:lnTo>
                <a:lnTo>
                  <a:pt x="198" y="1180"/>
                </a:lnTo>
                <a:lnTo>
                  <a:pt x="198" y="1180"/>
                </a:lnTo>
                <a:lnTo>
                  <a:pt x="197" y="1188"/>
                </a:lnTo>
                <a:lnTo>
                  <a:pt x="197" y="1192"/>
                </a:lnTo>
                <a:lnTo>
                  <a:pt x="198" y="1192"/>
                </a:lnTo>
                <a:lnTo>
                  <a:pt x="201" y="1194"/>
                </a:lnTo>
                <a:lnTo>
                  <a:pt x="211" y="1195"/>
                </a:lnTo>
                <a:lnTo>
                  <a:pt x="211" y="1195"/>
                </a:lnTo>
                <a:lnTo>
                  <a:pt x="241" y="1197"/>
                </a:lnTo>
                <a:lnTo>
                  <a:pt x="288" y="1201"/>
                </a:lnTo>
                <a:lnTo>
                  <a:pt x="334" y="1202"/>
                </a:lnTo>
                <a:lnTo>
                  <a:pt x="351" y="1202"/>
                </a:lnTo>
                <a:lnTo>
                  <a:pt x="358" y="1201"/>
                </a:lnTo>
                <a:lnTo>
                  <a:pt x="358" y="1201"/>
                </a:lnTo>
                <a:lnTo>
                  <a:pt x="366" y="1197"/>
                </a:lnTo>
                <a:lnTo>
                  <a:pt x="375" y="1190"/>
                </a:lnTo>
                <a:lnTo>
                  <a:pt x="377" y="1186"/>
                </a:lnTo>
                <a:lnTo>
                  <a:pt x="380" y="1183"/>
                </a:lnTo>
                <a:lnTo>
                  <a:pt x="380" y="1179"/>
                </a:lnTo>
                <a:lnTo>
                  <a:pt x="377" y="1175"/>
                </a:lnTo>
                <a:lnTo>
                  <a:pt x="377" y="1175"/>
                </a:lnTo>
                <a:lnTo>
                  <a:pt x="371" y="1171"/>
                </a:lnTo>
                <a:lnTo>
                  <a:pt x="363" y="1165"/>
                </a:lnTo>
                <a:lnTo>
                  <a:pt x="352" y="1159"/>
                </a:lnTo>
                <a:lnTo>
                  <a:pt x="335" y="1151"/>
                </a:lnTo>
                <a:lnTo>
                  <a:pt x="335" y="1151"/>
                </a:lnTo>
                <a:lnTo>
                  <a:pt x="318" y="1142"/>
                </a:lnTo>
                <a:lnTo>
                  <a:pt x="304" y="1133"/>
                </a:lnTo>
                <a:lnTo>
                  <a:pt x="289" y="1124"/>
                </a:lnTo>
                <a:lnTo>
                  <a:pt x="289" y="1124"/>
                </a:lnTo>
                <a:lnTo>
                  <a:pt x="288" y="1122"/>
                </a:lnTo>
                <a:lnTo>
                  <a:pt x="289" y="1121"/>
                </a:lnTo>
                <a:lnTo>
                  <a:pt x="290" y="1117"/>
                </a:lnTo>
                <a:lnTo>
                  <a:pt x="294" y="1113"/>
                </a:lnTo>
                <a:lnTo>
                  <a:pt x="294" y="1113"/>
                </a:lnTo>
                <a:lnTo>
                  <a:pt x="290" y="1107"/>
                </a:lnTo>
                <a:lnTo>
                  <a:pt x="282" y="1095"/>
                </a:lnTo>
                <a:lnTo>
                  <a:pt x="282" y="1095"/>
                </a:lnTo>
                <a:lnTo>
                  <a:pt x="277" y="1090"/>
                </a:lnTo>
                <a:lnTo>
                  <a:pt x="275" y="1085"/>
                </a:lnTo>
                <a:lnTo>
                  <a:pt x="272" y="1080"/>
                </a:lnTo>
                <a:lnTo>
                  <a:pt x="272" y="1080"/>
                </a:lnTo>
                <a:lnTo>
                  <a:pt x="273" y="1074"/>
                </a:lnTo>
                <a:lnTo>
                  <a:pt x="273" y="1060"/>
                </a:lnTo>
                <a:lnTo>
                  <a:pt x="273" y="1060"/>
                </a:lnTo>
                <a:lnTo>
                  <a:pt x="273" y="1051"/>
                </a:lnTo>
                <a:lnTo>
                  <a:pt x="271" y="1041"/>
                </a:lnTo>
                <a:lnTo>
                  <a:pt x="266" y="1024"/>
                </a:lnTo>
                <a:lnTo>
                  <a:pt x="266" y="1024"/>
                </a:lnTo>
                <a:lnTo>
                  <a:pt x="266" y="1014"/>
                </a:lnTo>
                <a:lnTo>
                  <a:pt x="266" y="995"/>
                </a:lnTo>
                <a:lnTo>
                  <a:pt x="269" y="966"/>
                </a:lnTo>
                <a:lnTo>
                  <a:pt x="269" y="966"/>
                </a:lnTo>
                <a:lnTo>
                  <a:pt x="271" y="956"/>
                </a:lnTo>
                <a:lnTo>
                  <a:pt x="276" y="942"/>
                </a:lnTo>
                <a:lnTo>
                  <a:pt x="282" y="927"/>
                </a:lnTo>
                <a:lnTo>
                  <a:pt x="282" y="927"/>
                </a:lnTo>
                <a:lnTo>
                  <a:pt x="302" y="911"/>
                </a:lnTo>
                <a:lnTo>
                  <a:pt x="316" y="898"/>
                </a:lnTo>
                <a:lnTo>
                  <a:pt x="320" y="893"/>
                </a:lnTo>
                <a:lnTo>
                  <a:pt x="323" y="888"/>
                </a:lnTo>
                <a:lnTo>
                  <a:pt x="323" y="888"/>
                </a:lnTo>
                <a:lnTo>
                  <a:pt x="324" y="880"/>
                </a:lnTo>
                <a:lnTo>
                  <a:pt x="327" y="870"/>
                </a:lnTo>
                <a:lnTo>
                  <a:pt x="329" y="859"/>
                </a:lnTo>
                <a:lnTo>
                  <a:pt x="330" y="851"/>
                </a:lnTo>
                <a:lnTo>
                  <a:pt x="330" y="851"/>
                </a:lnTo>
                <a:lnTo>
                  <a:pt x="325" y="814"/>
                </a:lnTo>
                <a:lnTo>
                  <a:pt x="322" y="785"/>
                </a:lnTo>
                <a:lnTo>
                  <a:pt x="322" y="785"/>
                </a:lnTo>
                <a:lnTo>
                  <a:pt x="325" y="783"/>
                </a:lnTo>
                <a:lnTo>
                  <a:pt x="334" y="776"/>
                </a:lnTo>
                <a:lnTo>
                  <a:pt x="345" y="767"/>
                </a:lnTo>
                <a:lnTo>
                  <a:pt x="348" y="761"/>
                </a:lnTo>
                <a:lnTo>
                  <a:pt x="352" y="756"/>
                </a:lnTo>
                <a:lnTo>
                  <a:pt x="352" y="756"/>
                </a:lnTo>
                <a:lnTo>
                  <a:pt x="353" y="750"/>
                </a:lnTo>
                <a:lnTo>
                  <a:pt x="354" y="744"/>
                </a:lnTo>
                <a:lnTo>
                  <a:pt x="355" y="731"/>
                </a:lnTo>
                <a:lnTo>
                  <a:pt x="355" y="708"/>
                </a:lnTo>
                <a:lnTo>
                  <a:pt x="360" y="646"/>
                </a:lnTo>
                <a:lnTo>
                  <a:pt x="388" y="649"/>
                </a:lnTo>
                <a:lnTo>
                  <a:pt x="388" y="649"/>
                </a:lnTo>
                <a:lnTo>
                  <a:pt x="389" y="898"/>
                </a:lnTo>
                <a:lnTo>
                  <a:pt x="391" y="1149"/>
                </a:lnTo>
                <a:lnTo>
                  <a:pt x="391" y="1149"/>
                </a:lnTo>
                <a:lnTo>
                  <a:pt x="398" y="1163"/>
                </a:lnTo>
                <a:lnTo>
                  <a:pt x="405" y="1174"/>
                </a:lnTo>
                <a:lnTo>
                  <a:pt x="409" y="1182"/>
                </a:lnTo>
                <a:lnTo>
                  <a:pt x="415" y="1192"/>
                </a:lnTo>
                <a:lnTo>
                  <a:pt x="410" y="1202"/>
                </a:lnTo>
                <a:lnTo>
                  <a:pt x="410" y="1202"/>
                </a:lnTo>
                <a:lnTo>
                  <a:pt x="406" y="1203"/>
                </a:lnTo>
                <a:lnTo>
                  <a:pt x="403" y="1204"/>
                </a:lnTo>
                <a:lnTo>
                  <a:pt x="398" y="1207"/>
                </a:lnTo>
                <a:lnTo>
                  <a:pt x="393" y="1209"/>
                </a:lnTo>
                <a:lnTo>
                  <a:pt x="389" y="1214"/>
                </a:lnTo>
                <a:lnTo>
                  <a:pt x="387" y="1220"/>
                </a:lnTo>
                <a:lnTo>
                  <a:pt x="387" y="1227"/>
                </a:lnTo>
                <a:lnTo>
                  <a:pt x="387" y="1227"/>
                </a:lnTo>
                <a:lnTo>
                  <a:pt x="389" y="1236"/>
                </a:lnTo>
                <a:lnTo>
                  <a:pt x="393" y="1242"/>
                </a:lnTo>
                <a:lnTo>
                  <a:pt x="398" y="1246"/>
                </a:lnTo>
                <a:lnTo>
                  <a:pt x="404" y="1249"/>
                </a:lnTo>
                <a:lnTo>
                  <a:pt x="410" y="1250"/>
                </a:lnTo>
                <a:lnTo>
                  <a:pt x="415" y="1249"/>
                </a:lnTo>
                <a:lnTo>
                  <a:pt x="420" y="1248"/>
                </a:lnTo>
                <a:lnTo>
                  <a:pt x="423" y="1244"/>
                </a:lnTo>
                <a:lnTo>
                  <a:pt x="423" y="1244"/>
                </a:lnTo>
                <a:lnTo>
                  <a:pt x="426" y="1241"/>
                </a:lnTo>
                <a:lnTo>
                  <a:pt x="428" y="1237"/>
                </a:lnTo>
                <a:lnTo>
                  <a:pt x="429" y="1230"/>
                </a:lnTo>
                <a:lnTo>
                  <a:pt x="429" y="1224"/>
                </a:lnTo>
                <a:lnTo>
                  <a:pt x="429" y="1221"/>
                </a:lnTo>
                <a:lnTo>
                  <a:pt x="444" y="1215"/>
                </a:lnTo>
                <a:lnTo>
                  <a:pt x="459" y="1190"/>
                </a:lnTo>
                <a:lnTo>
                  <a:pt x="785" y="1197"/>
                </a:lnTo>
                <a:lnTo>
                  <a:pt x="782" y="1207"/>
                </a:lnTo>
                <a:lnTo>
                  <a:pt x="782" y="1207"/>
                </a:lnTo>
                <a:lnTo>
                  <a:pt x="778" y="1209"/>
                </a:lnTo>
                <a:lnTo>
                  <a:pt x="771" y="1214"/>
                </a:lnTo>
                <a:lnTo>
                  <a:pt x="767" y="1218"/>
                </a:lnTo>
                <a:lnTo>
                  <a:pt x="765" y="1223"/>
                </a:lnTo>
                <a:lnTo>
                  <a:pt x="763" y="1227"/>
                </a:lnTo>
                <a:lnTo>
                  <a:pt x="763" y="1233"/>
                </a:lnTo>
                <a:lnTo>
                  <a:pt x="763" y="1233"/>
                </a:lnTo>
                <a:lnTo>
                  <a:pt x="764" y="1238"/>
                </a:lnTo>
                <a:lnTo>
                  <a:pt x="766" y="1243"/>
                </a:lnTo>
                <a:lnTo>
                  <a:pt x="770" y="1247"/>
                </a:lnTo>
                <a:lnTo>
                  <a:pt x="775" y="1249"/>
                </a:lnTo>
                <a:lnTo>
                  <a:pt x="779" y="1250"/>
                </a:lnTo>
                <a:lnTo>
                  <a:pt x="784" y="1252"/>
                </a:lnTo>
                <a:lnTo>
                  <a:pt x="788" y="1252"/>
                </a:lnTo>
                <a:lnTo>
                  <a:pt x="791" y="1249"/>
                </a:lnTo>
                <a:lnTo>
                  <a:pt x="791" y="1249"/>
                </a:lnTo>
                <a:lnTo>
                  <a:pt x="798" y="1243"/>
                </a:lnTo>
                <a:lnTo>
                  <a:pt x="802" y="1236"/>
                </a:lnTo>
                <a:lnTo>
                  <a:pt x="807" y="1226"/>
                </a:lnTo>
                <a:lnTo>
                  <a:pt x="828" y="1197"/>
                </a:lnTo>
                <a:lnTo>
                  <a:pt x="828" y="1197"/>
                </a:lnTo>
                <a:lnTo>
                  <a:pt x="831" y="1195"/>
                </a:lnTo>
                <a:lnTo>
                  <a:pt x="839" y="1190"/>
                </a:lnTo>
                <a:lnTo>
                  <a:pt x="842" y="1185"/>
                </a:lnTo>
                <a:lnTo>
                  <a:pt x="846" y="1180"/>
                </a:lnTo>
                <a:lnTo>
                  <a:pt x="849" y="1174"/>
                </a:lnTo>
                <a:lnTo>
                  <a:pt x="851" y="1168"/>
                </a:lnTo>
                <a:lnTo>
                  <a:pt x="851" y="1168"/>
                </a:lnTo>
                <a:lnTo>
                  <a:pt x="849" y="1097"/>
                </a:lnTo>
                <a:lnTo>
                  <a:pt x="846" y="957"/>
                </a:lnTo>
                <a:lnTo>
                  <a:pt x="842" y="818"/>
                </a:lnTo>
                <a:lnTo>
                  <a:pt x="842" y="771"/>
                </a:lnTo>
                <a:lnTo>
                  <a:pt x="842" y="750"/>
                </a:lnTo>
                <a:lnTo>
                  <a:pt x="842" y="750"/>
                </a:lnTo>
                <a:lnTo>
                  <a:pt x="842" y="743"/>
                </a:lnTo>
                <a:lnTo>
                  <a:pt x="841" y="730"/>
                </a:lnTo>
                <a:lnTo>
                  <a:pt x="839" y="691"/>
                </a:lnTo>
                <a:lnTo>
                  <a:pt x="833" y="626"/>
                </a:lnTo>
                <a:lnTo>
                  <a:pt x="833" y="626"/>
                </a:lnTo>
                <a:lnTo>
                  <a:pt x="831" y="614"/>
                </a:lnTo>
                <a:lnTo>
                  <a:pt x="830" y="600"/>
                </a:lnTo>
                <a:lnTo>
                  <a:pt x="827" y="588"/>
                </a:lnTo>
                <a:lnTo>
                  <a:pt x="825" y="584"/>
                </a:lnTo>
                <a:lnTo>
                  <a:pt x="822" y="580"/>
                </a:lnTo>
                <a:lnTo>
                  <a:pt x="822" y="580"/>
                </a:lnTo>
                <a:lnTo>
                  <a:pt x="818" y="577"/>
                </a:lnTo>
                <a:lnTo>
                  <a:pt x="813" y="575"/>
                </a:lnTo>
                <a:lnTo>
                  <a:pt x="799" y="571"/>
                </a:lnTo>
                <a:lnTo>
                  <a:pt x="782" y="569"/>
                </a:lnTo>
                <a:lnTo>
                  <a:pt x="782" y="569"/>
                </a:lnTo>
                <a:lnTo>
                  <a:pt x="781" y="544"/>
                </a:lnTo>
                <a:lnTo>
                  <a:pt x="777" y="481"/>
                </a:lnTo>
                <a:lnTo>
                  <a:pt x="775" y="410"/>
                </a:lnTo>
                <a:lnTo>
                  <a:pt x="775" y="378"/>
                </a:lnTo>
                <a:lnTo>
                  <a:pt x="776" y="355"/>
                </a:lnTo>
                <a:lnTo>
                  <a:pt x="776" y="355"/>
                </a:lnTo>
                <a:lnTo>
                  <a:pt x="777" y="346"/>
                </a:lnTo>
                <a:lnTo>
                  <a:pt x="776" y="337"/>
                </a:lnTo>
                <a:lnTo>
                  <a:pt x="773" y="329"/>
                </a:lnTo>
                <a:lnTo>
                  <a:pt x="770" y="321"/>
                </a:lnTo>
                <a:lnTo>
                  <a:pt x="766" y="315"/>
                </a:lnTo>
                <a:lnTo>
                  <a:pt x="761" y="309"/>
                </a:lnTo>
                <a:lnTo>
                  <a:pt x="756" y="304"/>
                </a:lnTo>
                <a:lnTo>
                  <a:pt x="750" y="300"/>
                </a:lnTo>
                <a:lnTo>
                  <a:pt x="738" y="291"/>
                </a:lnTo>
                <a:lnTo>
                  <a:pt x="727" y="285"/>
                </a:lnTo>
                <a:lnTo>
                  <a:pt x="718" y="282"/>
                </a:lnTo>
                <a:lnTo>
                  <a:pt x="711" y="279"/>
                </a:lnTo>
                <a:lnTo>
                  <a:pt x="711" y="279"/>
                </a:lnTo>
                <a:lnTo>
                  <a:pt x="697" y="278"/>
                </a:lnTo>
                <a:lnTo>
                  <a:pt x="685" y="278"/>
                </a:lnTo>
                <a:lnTo>
                  <a:pt x="672" y="280"/>
                </a:lnTo>
                <a:lnTo>
                  <a:pt x="672" y="280"/>
                </a:lnTo>
                <a:lnTo>
                  <a:pt x="663" y="275"/>
                </a:lnTo>
                <a:lnTo>
                  <a:pt x="656" y="272"/>
                </a:lnTo>
                <a:lnTo>
                  <a:pt x="651" y="271"/>
                </a:lnTo>
                <a:lnTo>
                  <a:pt x="651" y="271"/>
                </a:lnTo>
                <a:lnTo>
                  <a:pt x="648" y="271"/>
                </a:lnTo>
                <a:lnTo>
                  <a:pt x="642" y="269"/>
                </a:lnTo>
                <a:lnTo>
                  <a:pt x="633" y="269"/>
                </a:lnTo>
                <a:lnTo>
                  <a:pt x="628" y="271"/>
                </a:lnTo>
                <a:lnTo>
                  <a:pt x="624" y="272"/>
                </a:lnTo>
                <a:lnTo>
                  <a:pt x="624" y="272"/>
                </a:lnTo>
                <a:lnTo>
                  <a:pt x="607" y="280"/>
                </a:lnTo>
                <a:lnTo>
                  <a:pt x="599" y="284"/>
                </a:lnTo>
                <a:lnTo>
                  <a:pt x="599" y="284"/>
                </a:lnTo>
                <a:lnTo>
                  <a:pt x="601" y="285"/>
                </a:lnTo>
                <a:lnTo>
                  <a:pt x="602" y="288"/>
                </a:lnTo>
                <a:lnTo>
                  <a:pt x="602" y="289"/>
                </a:lnTo>
                <a:lnTo>
                  <a:pt x="599" y="290"/>
                </a:lnTo>
                <a:lnTo>
                  <a:pt x="595" y="290"/>
                </a:lnTo>
                <a:lnTo>
                  <a:pt x="589" y="290"/>
                </a:lnTo>
                <a:lnTo>
                  <a:pt x="557" y="288"/>
                </a:lnTo>
                <a:lnTo>
                  <a:pt x="557" y="288"/>
                </a:lnTo>
                <a:lnTo>
                  <a:pt x="528" y="285"/>
                </a:lnTo>
                <a:lnTo>
                  <a:pt x="506" y="285"/>
                </a:lnTo>
                <a:lnTo>
                  <a:pt x="496" y="285"/>
                </a:lnTo>
                <a:lnTo>
                  <a:pt x="496" y="285"/>
                </a:lnTo>
                <a:lnTo>
                  <a:pt x="470" y="300"/>
                </a:lnTo>
                <a:lnTo>
                  <a:pt x="462" y="313"/>
                </a:lnTo>
                <a:lnTo>
                  <a:pt x="462" y="313"/>
                </a:lnTo>
                <a:lnTo>
                  <a:pt x="452" y="306"/>
                </a:lnTo>
                <a:lnTo>
                  <a:pt x="444" y="300"/>
                </a:lnTo>
                <a:lnTo>
                  <a:pt x="440" y="298"/>
                </a:lnTo>
                <a:lnTo>
                  <a:pt x="435" y="297"/>
                </a:lnTo>
                <a:lnTo>
                  <a:pt x="435" y="297"/>
                </a:lnTo>
                <a:lnTo>
                  <a:pt x="430" y="298"/>
                </a:lnTo>
                <a:lnTo>
                  <a:pt x="426" y="300"/>
                </a:lnTo>
                <a:lnTo>
                  <a:pt x="413" y="304"/>
                </a:lnTo>
                <a:lnTo>
                  <a:pt x="400" y="312"/>
                </a:lnTo>
                <a:lnTo>
                  <a:pt x="382" y="313"/>
                </a:lnTo>
                <a:lnTo>
                  <a:pt x="382" y="313"/>
                </a:lnTo>
                <a:lnTo>
                  <a:pt x="377" y="296"/>
                </a:lnTo>
                <a:lnTo>
                  <a:pt x="372" y="283"/>
                </a:lnTo>
                <a:lnTo>
                  <a:pt x="369" y="274"/>
                </a:lnTo>
                <a:lnTo>
                  <a:pt x="369" y="274"/>
                </a:lnTo>
                <a:lnTo>
                  <a:pt x="355" y="261"/>
                </a:lnTo>
                <a:lnTo>
                  <a:pt x="346" y="251"/>
                </a:lnTo>
                <a:lnTo>
                  <a:pt x="346" y="251"/>
                </a:lnTo>
                <a:lnTo>
                  <a:pt x="343" y="251"/>
                </a:lnTo>
                <a:lnTo>
                  <a:pt x="340" y="250"/>
                </a:lnTo>
                <a:lnTo>
                  <a:pt x="333" y="246"/>
                </a:lnTo>
                <a:lnTo>
                  <a:pt x="333" y="246"/>
                </a:lnTo>
                <a:lnTo>
                  <a:pt x="320" y="238"/>
                </a:lnTo>
                <a:lnTo>
                  <a:pt x="317" y="234"/>
                </a:lnTo>
                <a:lnTo>
                  <a:pt x="317" y="234"/>
                </a:lnTo>
                <a:lnTo>
                  <a:pt x="312" y="226"/>
                </a:lnTo>
                <a:lnTo>
                  <a:pt x="311" y="220"/>
                </a:lnTo>
                <a:lnTo>
                  <a:pt x="310" y="219"/>
                </a:lnTo>
                <a:lnTo>
                  <a:pt x="311" y="217"/>
                </a:lnTo>
                <a:lnTo>
                  <a:pt x="311" y="217"/>
                </a:lnTo>
                <a:lnTo>
                  <a:pt x="314" y="215"/>
                </a:lnTo>
                <a:lnTo>
                  <a:pt x="319" y="209"/>
                </a:lnTo>
                <a:lnTo>
                  <a:pt x="324" y="203"/>
                </a:lnTo>
                <a:lnTo>
                  <a:pt x="327" y="198"/>
                </a:lnTo>
                <a:lnTo>
                  <a:pt x="327" y="198"/>
                </a:lnTo>
                <a:lnTo>
                  <a:pt x="327" y="195"/>
                </a:lnTo>
                <a:lnTo>
                  <a:pt x="325" y="192"/>
                </a:lnTo>
                <a:lnTo>
                  <a:pt x="320" y="185"/>
                </a:lnTo>
                <a:lnTo>
                  <a:pt x="314" y="176"/>
                </a:lnTo>
                <a:lnTo>
                  <a:pt x="305" y="16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4" name="Freeform 5">
            <a:extLst>
              <a:ext uri="{FF2B5EF4-FFF2-40B4-BE49-F238E27FC236}">
                <a16:creationId xmlns:a16="http://schemas.microsoft.com/office/drawing/2014/main" id="{7CC4057A-4732-4ABE-907B-68BAB23DF27E}"/>
              </a:ext>
            </a:extLst>
          </p:cNvPr>
          <p:cNvSpPr>
            <a:spLocks noEditPoints="1"/>
          </p:cNvSpPr>
          <p:nvPr/>
        </p:nvSpPr>
        <p:spPr bwMode="auto">
          <a:xfrm>
            <a:off x="7137779" y="987625"/>
            <a:ext cx="1396621" cy="2434449"/>
          </a:xfrm>
          <a:custGeom>
            <a:avLst/>
            <a:gdLst>
              <a:gd name="T0" fmla="*/ 486 w 942"/>
              <a:gd name="T1" fmla="*/ 1174 h 1642"/>
              <a:gd name="T2" fmla="*/ 534 w 942"/>
              <a:gd name="T3" fmla="*/ 1220 h 1642"/>
              <a:gd name="T4" fmla="*/ 487 w 942"/>
              <a:gd name="T5" fmla="*/ 1269 h 1642"/>
              <a:gd name="T6" fmla="*/ 481 w 942"/>
              <a:gd name="T7" fmla="*/ 1332 h 1642"/>
              <a:gd name="T8" fmla="*/ 495 w 942"/>
              <a:gd name="T9" fmla="*/ 1452 h 1642"/>
              <a:gd name="T10" fmla="*/ 564 w 942"/>
              <a:gd name="T11" fmla="*/ 1483 h 1642"/>
              <a:gd name="T12" fmla="*/ 578 w 942"/>
              <a:gd name="T13" fmla="*/ 1410 h 1642"/>
              <a:gd name="T14" fmla="*/ 588 w 942"/>
              <a:gd name="T15" fmla="*/ 1310 h 1642"/>
              <a:gd name="T16" fmla="*/ 680 w 942"/>
              <a:gd name="T17" fmla="*/ 1244 h 1642"/>
              <a:gd name="T18" fmla="*/ 706 w 942"/>
              <a:gd name="T19" fmla="*/ 1389 h 1642"/>
              <a:gd name="T20" fmla="*/ 698 w 942"/>
              <a:gd name="T21" fmla="*/ 1443 h 1642"/>
              <a:gd name="T22" fmla="*/ 705 w 942"/>
              <a:gd name="T23" fmla="*/ 1498 h 1642"/>
              <a:gd name="T24" fmla="*/ 839 w 942"/>
              <a:gd name="T25" fmla="*/ 1520 h 1642"/>
              <a:gd name="T26" fmla="*/ 904 w 942"/>
              <a:gd name="T27" fmla="*/ 1516 h 1642"/>
              <a:gd name="T28" fmla="*/ 909 w 942"/>
              <a:gd name="T29" fmla="*/ 1488 h 1642"/>
              <a:gd name="T30" fmla="*/ 813 w 942"/>
              <a:gd name="T31" fmla="*/ 1447 h 1642"/>
              <a:gd name="T32" fmla="*/ 800 w 942"/>
              <a:gd name="T33" fmla="*/ 1298 h 1642"/>
              <a:gd name="T34" fmla="*/ 924 w 942"/>
              <a:gd name="T35" fmla="*/ 850 h 1642"/>
              <a:gd name="T36" fmla="*/ 936 w 942"/>
              <a:gd name="T37" fmla="*/ 751 h 1642"/>
              <a:gd name="T38" fmla="*/ 900 w 942"/>
              <a:gd name="T39" fmla="*/ 695 h 1642"/>
              <a:gd name="T40" fmla="*/ 888 w 942"/>
              <a:gd name="T41" fmla="*/ 339 h 1642"/>
              <a:gd name="T42" fmla="*/ 781 w 942"/>
              <a:gd name="T43" fmla="*/ 230 h 1642"/>
              <a:gd name="T44" fmla="*/ 817 w 942"/>
              <a:gd name="T45" fmla="*/ 206 h 1642"/>
              <a:gd name="T46" fmla="*/ 834 w 942"/>
              <a:gd name="T47" fmla="*/ 114 h 1642"/>
              <a:gd name="T48" fmla="*/ 813 w 942"/>
              <a:gd name="T49" fmla="*/ 43 h 1642"/>
              <a:gd name="T50" fmla="*/ 743 w 942"/>
              <a:gd name="T51" fmla="*/ 7 h 1642"/>
              <a:gd name="T52" fmla="*/ 674 w 942"/>
              <a:gd name="T53" fmla="*/ 11 h 1642"/>
              <a:gd name="T54" fmla="*/ 628 w 942"/>
              <a:gd name="T55" fmla="*/ 99 h 1642"/>
              <a:gd name="T56" fmla="*/ 603 w 942"/>
              <a:gd name="T57" fmla="*/ 168 h 1642"/>
              <a:gd name="T58" fmla="*/ 606 w 942"/>
              <a:gd name="T59" fmla="*/ 226 h 1642"/>
              <a:gd name="T60" fmla="*/ 598 w 942"/>
              <a:gd name="T61" fmla="*/ 242 h 1642"/>
              <a:gd name="T62" fmla="*/ 643 w 942"/>
              <a:gd name="T63" fmla="*/ 226 h 1642"/>
              <a:gd name="T64" fmla="*/ 553 w 942"/>
              <a:gd name="T65" fmla="*/ 328 h 1642"/>
              <a:gd name="T66" fmla="*/ 490 w 942"/>
              <a:gd name="T67" fmla="*/ 445 h 1642"/>
              <a:gd name="T68" fmla="*/ 470 w 942"/>
              <a:gd name="T69" fmla="*/ 540 h 1642"/>
              <a:gd name="T70" fmla="*/ 494 w 942"/>
              <a:gd name="T71" fmla="*/ 634 h 1642"/>
              <a:gd name="T72" fmla="*/ 475 w 942"/>
              <a:gd name="T73" fmla="*/ 679 h 1642"/>
              <a:gd name="T74" fmla="*/ 429 w 942"/>
              <a:gd name="T75" fmla="*/ 937 h 1642"/>
              <a:gd name="T76" fmla="*/ 126 w 942"/>
              <a:gd name="T77" fmla="*/ 1000 h 1642"/>
              <a:gd name="T78" fmla="*/ 10 w 942"/>
              <a:gd name="T79" fmla="*/ 1516 h 1642"/>
              <a:gd name="T80" fmla="*/ 4 w 942"/>
              <a:gd name="T81" fmla="*/ 1542 h 1642"/>
              <a:gd name="T82" fmla="*/ 28 w 942"/>
              <a:gd name="T83" fmla="*/ 1583 h 1642"/>
              <a:gd name="T84" fmla="*/ 59 w 942"/>
              <a:gd name="T85" fmla="*/ 1570 h 1642"/>
              <a:gd name="T86" fmla="*/ 110 w 942"/>
              <a:gd name="T87" fmla="*/ 1568 h 1642"/>
              <a:gd name="T88" fmla="*/ 168 w 942"/>
              <a:gd name="T89" fmla="*/ 1600 h 1642"/>
              <a:gd name="T90" fmla="*/ 190 w 942"/>
              <a:gd name="T91" fmla="*/ 1639 h 1642"/>
              <a:gd name="T92" fmla="*/ 238 w 942"/>
              <a:gd name="T93" fmla="*/ 1631 h 1642"/>
              <a:gd name="T94" fmla="*/ 256 w 942"/>
              <a:gd name="T95" fmla="*/ 1590 h 1642"/>
              <a:gd name="T96" fmla="*/ 394 w 942"/>
              <a:gd name="T97" fmla="*/ 1512 h 1642"/>
              <a:gd name="T98" fmla="*/ 424 w 942"/>
              <a:gd name="T99" fmla="*/ 1454 h 1642"/>
              <a:gd name="T100" fmla="*/ 602 w 942"/>
              <a:gd name="T101" fmla="*/ 553 h 1642"/>
              <a:gd name="T102" fmla="*/ 582 w 942"/>
              <a:gd name="T103" fmla="*/ 624 h 1642"/>
              <a:gd name="T104" fmla="*/ 540 w 942"/>
              <a:gd name="T105" fmla="*/ 607 h 1642"/>
              <a:gd name="T106" fmla="*/ 553 w 942"/>
              <a:gd name="T107" fmla="*/ 504 h 1642"/>
              <a:gd name="T108" fmla="*/ 526 w 942"/>
              <a:gd name="T109" fmla="*/ 714 h 1642"/>
              <a:gd name="T110" fmla="*/ 528 w 942"/>
              <a:gd name="T111" fmla="*/ 764 h 1642"/>
              <a:gd name="T112" fmla="*/ 506 w 942"/>
              <a:gd name="T113" fmla="*/ 719 h 1642"/>
              <a:gd name="T114" fmla="*/ 524 w 942"/>
              <a:gd name="T115" fmla="*/ 698 h 1642"/>
              <a:gd name="T116" fmla="*/ 519 w 942"/>
              <a:gd name="T117" fmla="*/ 922 h 16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942" h="1642">
                <a:moveTo>
                  <a:pt x="428" y="1447"/>
                </a:moveTo>
                <a:lnTo>
                  <a:pt x="428" y="1447"/>
                </a:lnTo>
                <a:lnTo>
                  <a:pt x="458" y="1311"/>
                </a:lnTo>
                <a:lnTo>
                  <a:pt x="477" y="1219"/>
                </a:lnTo>
                <a:lnTo>
                  <a:pt x="486" y="1174"/>
                </a:lnTo>
                <a:lnTo>
                  <a:pt x="486" y="1174"/>
                </a:lnTo>
                <a:lnTo>
                  <a:pt x="486" y="1174"/>
                </a:lnTo>
                <a:lnTo>
                  <a:pt x="486" y="1174"/>
                </a:lnTo>
                <a:lnTo>
                  <a:pt x="486" y="1174"/>
                </a:lnTo>
                <a:lnTo>
                  <a:pt x="497" y="1181"/>
                </a:lnTo>
                <a:lnTo>
                  <a:pt x="504" y="1186"/>
                </a:lnTo>
                <a:lnTo>
                  <a:pt x="506" y="1189"/>
                </a:lnTo>
                <a:lnTo>
                  <a:pt x="506" y="1191"/>
                </a:lnTo>
                <a:lnTo>
                  <a:pt x="506" y="1211"/>
                </a:lnTo>
                <a:lnTo>
                  <a:pt x="506" y="1211"/>
                </a:lnTo>
                <a:lnTo>
                  <a:pt x="509" y="1213"/>
                </a:lnTo>
                <a:lnTo>
                  <a:pt x="515" y="1215"/>
                </a:lnTo>
                <a:lnTo>
                  <a:pt x="534" y="1220"/>
                </a:lnTo>
                <a:lnTo>
                  <a:pt x="560" y="1228"/>
                </a:lnTo>
                <a:lnTo>
                  <a:pt x="536" y="1265"/>
                </a:lnTo>
                <a:lnTo>
                  <a:pt x="536" y="1265"/>
                </a:lnTo>
                <a:lnTo>
                  <a:pt x="519" y="1263"/>
                </a:lnTo>
                <a:lnTo>
                  <a:pt x="505" y="1263"/>
                </a:lnTo>
                <a:lnTo>
                  <a:pt x="500" y="1264"/>
                </a:lnTo>
                <a:lnTo>
                  <a:pt x="495" y="1265"/>
                </a:lnTo>
                <a:lnTo>
                  <a:pt x="495" y="1265"/>
                </a:lnTo>
                <a:lnTo>
                  <a:pt x="487" y="1269"/>
                </a:lnTo>
                <a:lnTo>
                  <a:pt x="485" y="1272"/>
                </a:lnTo>
                <a:lnTo>
                  <a:pt x="484" y="1276"/>
                </a:lnTo>
                <a:lnTo>
                  <a:pt x="480" y="1284"/>
                </a:lnTo>
                <a:lnTo>
                  <a:pt x="477" y="1298"/>
                </a:lnTo>
                <a:lnTo>
                  <a:pt x="477" y="1298"/>
                </a:lnTo>
                <a:lnTo>
                  <a:pt x="477" y="1306"/>
                </a:lnTo>
                <a:lnTo>
                  <a:pt x="477" y="1312"/>
                </a:lnTo>
                <a:lnTo>
                  <a:pt x="479" y="1322"/>
                </a:lnTo>
                <a:lnTo>
                  <a:pt x="481" y="1332"/>
                </a:lnTo>
                <a:lnTo>
                  <a:pt x="482" y="1344"/>
                </a:lnTo>
                <a:lnTo>
                  <a:pt x="482" y="1344"/>
                </a:lnTo>
                <a:lnTo>
                  <a:pt x="482" y="1366"/>
                </a:lnTo>
                <a:lnTo>
                  <a:pt x="485" y="1399"/>
                </a:lnTo>
                <a:lnTo>
                  <a:pt x="486" y="1415"/>
                </a:lnTo>
                <a:lnTo>
                  <a:pt x="489" y="1430"/>
                </a:lnTo>
                <a:lnTo>
                  <a:pt x="491" y="1443"/>
                </a:lnTo>
                <a:lnTo>
                  <a:pt x="495" y="1452"/>
                </a:lnTo>
                <a:lnTo>
                  <a:pt x="495" y="1452"/>
                </a:lnTo>
                <a:lnTo>
                  <a:pt x="500" y="1457"/>
                </a:lnTo>
                <a:lnTo>
                  <a:pt x="507" y="1463"/>
                </a:lnTo>
                <a:lnTo>
                  <a:pt x="518" y="1468"/>
                </a:lnTo>
                <a:lnTo>
                  <a:pt x="528" y="1474"/>
                </a:lnTo>
                <a:lnTo>
                  <a:pt x="548" y="1482"/>
                </a:lnTo>
                <a:lnTo>
                  <a:pt x="555" y="1484"/>
                </a:lnTo>
                <a:lnTo>
                  <a:pt x="560" y="1484"/>
                </a:lnTo>
                <a:lnTo>
                  <a:pt x="560" y="1484"/>
                </a:lnTo>
                <a:lnTo>
                  <a:pt x="564" y="1483"/>
                </a:lnTo>
                <a:lnTo>
                  <a:pt x="568" y="1481"/>
                </a:lnTo>
                <a:lnTo>
                  <a:pt x="573" y="1473"/>
                </a:lnTo>
                <a:lnTo>
                  <a:pt x="577" y="1466"/>
                </a:lnTo>
                <a:lnTo>
                  <a:pt x="578" y="1462"/>
                </a:lnTo>
                <a:lnTo>
                  <a:pt x="577" y="1459"/>
                </a:lnTo>
                <a:lnTo>
                  <a:pt x="577" y="1459"/>
                </a:lnTo>
                <a:lnTo>
                  <a:pt x="577" y="1449"/>
                </a:lnTo>
                <a:lnTo>
                  <a:pt x="577" y="1430"/>
                </a:lnTo>
                <a:lnTo>
                  <a:pt x="578" y="1410"/>
                </a:lnTo>
                <a:lnTo>
                  <a:pt x="577" y="1394"/>
                </a:lnTo>
                <a:lnTo>
                  <a:pt x="577" y="1394"/>
                </a:lnTo>
                <a:lnTo>
                  <a:pt x="575" y="1367"/>
                </a:lnTo>
                <a:lnTo>
                  <a:pt x="577" y="1356"/>
                </a:lnTo>
                <a:lnTo>
                  <a:pt x="577" y="1347"/>
                </a:lnTo>
                <a:lnTo>
                  <a:pt x="577" y="1347"/>
                </a:lnTo>
                <a:lnTo>
                  <a:pt x="583" y="1327"/>
                </a:lnTo>
                <a:lnTo>
                  <a:pt x="586" y="1315"/>
                </a:lnTo>
                <a:lnTo>
                  <a:pt x="588" y="1310"/>
                </a:lnTo>
                <a:lnTo>
                  <a:pt x="589" y="1307"/>
                </a:lnTo>
                <a:lnTo>
                  <a:pt x="589" y="1307"/>
                </a:lnTo>
                <a:lnTo>
                  <a:pt x="599" y="1292"/>
                </a:lnTo>
                <a:lnTo>
                  <a:pt x="615" y="1267"/>
                </a:lnTo>
                <a:lnTo>
                  <a:pt x="635" y="1231"/>
                </a:lnTo>
                <a:lnTo>
                  <a:pt x="635" y="1231"/>
                </a:lnTo>
                <a:lnTo>
                  <a:pt x="656" y="1239"/>
                </a:lnTo>
                <a:lnTo>
                  <a:pt x="672" y="1243"/>
                </a:lnTo>
                <a:lnTo>
                  <a:pt x="680" y="1244"/>
                </a:lnTo>
                <a:lnTo>
                  <a:pt x="685" y="1244"/>
                </a:lnTo>
                <a:lnTo>
                  <a:pt x="685" y="1244"/>
                </a:lnTo>
                <a:lnTo>
                  <a:pt x="693" y="1243"/>
                </a:lnTo>
                <a:lnTo>
                  <a:pt x="699" y="1240"/>
                </a:lnTo>
                <a:lnTo>
                  <a:pt x="705" y="1237"/>
                </a:lnTo>
                <a:lnTo>
                  <a:pt x="714" y="1378"/>
                </a:lnTo>
                <a:lnTo>
                  <a:pt x="714" y="1378"/>
                </a:lnTo>
                <a:lnTo>
                  <a:pt x="710" y="1383"/>
                </a:lnTo>
                <a:lnTo>
                  <a:pt x="706" y="1389"/>
                </a:lnTo>
                <a:lnTo>
                  <a:pt x="705" y="1394"/>
                </a:lnTo>
                <a:lnTo>
                  <a:pt x="705" y="1394"/>
                </a:lnTo>
                <a:lnTo>
                  <a:pt x="706" y="1406"/>
                </a:lnTo>
                <a:lnTo>
                  <a:pt x="706" y="1414"/>
                </a:lnTo>
                <a:lnTo>
                  <a:pt x="705" y="1418"/>
                </a:lnTo>
                <a:lnTo>
                  <a:pt x="705" y="1418"/>
                </a:lnTo>
                <a:lnTo>
                  <a:pt x="701" y="1429"/>
                </a:lnTo>
                <a:lnTo>
                  <a:pt x="698" y="1443"/>
                </a:lnTo>
                <a:lnTo>
                  <a:pt x="698" y="1443"/>
                </a:lnTo>
                <a:lnTo>
                  <a:pt x="695" y="1453"/>
                </a:lnTo>
                <a:lnTo>
                  <a:pt x="694" y="1467"/>
                </a:lnTo>
                <a:lnTo>
                  <a:pt x="693" y="1481"/>
                </a:lnTo>
                <a:lnTo>
                  <a:pt x="694" y="1488"/>
                </a:lnTo>
                <a:lnTo>
                  <a:pt x="694" y="1488"/>
                </a:lnTo>
                <a:lnTo>
                  <a:pt x="696" y="1492"/>
                </a:lnTo>
                <a:lnTo>
                  <a:pt x="701" y="1497"/>
                </a:lnTo>
                <a:lnTo>
                  <a:pt x="701" y="1497"/>
                </a:lnTo>
                <a:lnTo>
                  <a:pt x="705" y="1498"/>
                </a:lnTo>
                <a:lnTo>
                  <a:pt x="711" y="1498"/>
                </a:lnTo>
                <a:lnTo>
                  <a:pt x="730" y="1498"/>
                </a:lnTo>
                <a:lnTo>
                  <a:pt x="753" y="1497"/>
                </a:lnTo>
                <a:lnTo>
                  <a:pt x="772" y="1497"/>
                </a:lnTo>
                <a:lnTo>
                  <a:pt x="772" y="1497"/>
                </a:lnTo>
                <a:lnTo>
                  <a:pt x="781" y="1498"/>
                </a:lnTo>
                <a:lnTo>
                  <a:pt x="791" y="1502"/>
                </a:lnTo>
                <a:lnTo>
                  <a:pt x="815" y="1511"/>
                </a:lnTo>
                <a:lnTo>
                  <a:pt x="839" y="1520"/>
                </a:lnTo>
                <a:lnTo>
                  <a:pt x="850" y="1524"/>
                </a:lnTo>
                <a:lnTo>
                  <a:pt x="859" y="1526"/>
                </a:lnTo>
                <a:lnTo>
                  <a:pt x="859" y="1526"/>
                </a:lnTo>
                <a:lnTo>
                  <a:pt x="868" y="1527"/>
                </a:lnTo>
                <a:lnTo>
                  <a:pt x="876" y="1526"/>
                </a:lnTo>
                <a:lnTo>
                  <a:pt x="885" y="1525"/>
                </a:lnTo>
                <a:lnTo>
                  <a:pt x="893" y="1522"/>
                </a:lnTo>
                <a:lnTo>
                  <a:pt x="899" y="1518"/>
                </a:lnTo>
                <a:lnTo>
                  <a:pt x="904" y="1516"/>
                </a:lnTo>
                <a:lnTo>
                  <a:pt x="908" y="1512"/>
                </a:lnTo>
                <a:lnTo>
                  <a:pt x="909" y="1510"/>
                </a:lnTo>
                <a:lnTo>
                  <a:pt x="909" y="1510"/>
                </a:lnTo>
                <a:lnTo>
                  <a:pt x="909" y="1503"/>
                </a:lnTo>
                <a:lnTo>
                  <a:pt x="909" y="1496"/>
                </a:lnTo>
                <a:lnTo>
                  <a:pt x="910" y="1491"/>
                </a:lnTo>
                <a:lnTo>
                  <a:pt x="909" y="1490"/>
                </a:lnTo>
                <a:lnTo>
                  <a:pt x="909" y="1488"/>
                </a:lnTo>
                <a:lnTo>
                  <a:pt x="909" y="1488"/>
                </a:lnTo>
                <a:lnTo>
                  <a:pt x="904" y="1488"/>
                </a:lnTo>
                <a:lnTo>
                  <a:pt x="897" y="1484"/>
                </a:lnTo>
                <a:lnTo>
                  <a:pt x="880" y="1476"/>
                </a:lnTo>
                <a:lnTo>
                  <a:pt x="880" y="1476"/>
                </a:lnTo>
                <a:lnTo>
                  <a:pt x="866" y="1471"/>
                </a:lnTo>
                <a:lnTo>
                  <a:pt x="847" y="1464"/>
                </a:lnTo>
                <a:lnTo>
                  <a:pt x="827" y="1456"/>
                </a:lnTo>
                <a:lnTo>
                  <a:pt x="820" y="1452"/>
                </a:lnTo>
                <a:lnTo>
                  <a:pt x="813" y="1447"/>
                </a:lnTo>
                <a:lnTo>
                  <a:pt x="813" y="1447"/>
                </a:lnTo>
                <a:lnTo>
                  <a:pt x="808" y="1442"/>
                </a:lnTo>
                <a:lnTo>
                  <a:pt x="803" y="1435"/>
                </a:lnTo>
                <a:lnTo>
                  <a:pt x="793" y="1420"/>
                </a:lnTo>
                <a:lnTo>
                  <a:pt x="781" y="1401"/>
                </a:lnTo>
                <a:lnTo>
                  <a:pt x="781" y="1401"/>
                </a:lnTo>
                <a:lnTo>
                  <a:pt x="782" y="1393"/>
                </a:lnTo>
                <a:lnTo>
                  <a:pt x="786" y="1369"/>
                </a:lnTo>
                <a:lnTo>
                  <a:pt x="800" y="1298"/>
                </a:lnTo>
                <a:lnTo>
                  <a:pt x="822" y="1195"/>
                </a:lnTo>
                <a:lnTo>
                  <a:pt x="842" y="1191"/>
                </a:lnTo>
                <a:lnTo>
                  <a:pt x="846" y="1179"/>
                </a:lnTo>
                <a:lnTo>
                  <a:pt x="900" y="1161"/>
                </a:lnTo>
                <a:lnTo>
                  <a:pt x="871" y="859"/>
                </a:lnTo>
                <a:lnTo>
                  <a:pt x="871" y="859"/>
                </a:lnTo>
                <a:lnTo>
                  <a:pt x="897" y="856"/>
                </a:lnTo>
                <a:lnTo>
                  <a:pt x="917" y="853"/>
                </a:lnTo>
                <a:lnTo>
                  <a:pt x="924" y="850"/>
                </a:lnTo>
                <a:lnTo>
                  <a:pt x="929" y="848"/>
                </a:lnTo>
                <a:lnTo>
                  <a:pt x="929" y="848"/>
                </a:lnTo>
                <a:lnTo>
                  <a:pt x="936" y="841"/>
                </a:lnTo>
                <a:lnTo>
                  <a:pt x="939" y="834"/>
                </a:lnTo>
                <a:lnTo>
                  <a:pt x="942" y="824"/>
                </a:lnTo>
                <a:lnTo>
                  <a:pt x="942" y="810"/>
                </a:lnTo>
                <a:lnTo>
                  <a:pt x="942" y="810"/>
                </a:lnTo>
                <a:lnTo>
                  <a:pt x="941" y="785"/>
                </a:lnTo>
                <a:lnTo>
                  <a:pt x="936" y="751"/>
                </a:lnTo>
                <a:lnTo>
                  <a:pt x="933" y="733"/>
                </a:lnTo>
                <a:lnTo>
                  <a:pt x="929" y="719"/>
                </a:lnTo>
                <a:lnTo>
                  <a:pt x="926" y="708"/>
                </a:lnTo>
                <a:lnTo>
                  <a:pt x="923" y="704"/>
                </a:lnTo>
                <a:lnTo>
                  <a:pt x="922" y="702"/>
                </a:lnTo>
                <a:lnTo>
                  <a:pt x="922" y="702"/>
                </a:lnTo>
                <a:lnTo>
                  <a:pt x="917" y="699"/>
                </a:lnTo>
                <a:lnTo>
                  <a:pt x="910" y="698"/>
                </a:lnTo>
                <a:lnTo>
                  <a:pt x="900" y="695"/>
                </a:lnTo>
                <a:lnTo>
                  <a:pt x="888" y="694"/>
                </a:lnTo>
                <a:lnTo>
                  <a:pt x="880" y="627"/>
                </a:lnTo>
                <a:lnTo>
                  <a:pt x="904" y="620"/>
                </a:lnTo>
                <a:lnTo>
                  <a:pt x="904" y="620"/>
                </a:lnTo>
                <a:lnTo>
                  <a:pt x="900" y="383"/>
                </a:lnTo>
                <a:lnTo>
                  <a:pt x="900" y="383"/>
                </a:lnTo>
                <a:lnTo>
                  <a:pt x="899" y="372"/>
                </a:lnTo>
                <a:lnTo>
                  <a:pt x="894" y="355"/>
                </a:lnTo>
                <a:lnTo>
                  <a:pt x="888" y="339"/>
                </a:lnTo>
                <a:lnTo>
                  <a:pt x="880" y="321"/>
                </a:lnTo>
                <a:lnTo>
                  <a:pt x="864" y="290"/>
                </a:lnTo>
                <a:lnTo>
                  <a:pt x="859" y="280"/>
                </a:lnTo>
                <a:lnTo>
                  <a:pt x="855" y="276"/>
                </a:lnTo>
                <a:lnTo>
                  <a:pt x="855" y="276"/>
                </a:lnTo>
                <a:lnTo>
                  <a:pt x="841" y="269"/>
                </a:lnTo>
                <a:lnTo>
                  <a:pt x="816" y="256"/>
                </a:lnTo>
                <a:lnTo>
                  <a:pt x="781" y="238"/>
                </a:lnTo>
                <a:lnTo>
                  <a:pt x="781" y="230"/>
                </a:lnTo>
                <a:lnTo>
                  <a:pt x="781" y="230"/>
                </a:lnTo>
                <a:lnTo>
                  <a:pt x="792" y="228"/>
                </a:lnTo>
                <a:lnTo>
                  <a:pt x="800" y="227"/>
                </a:lnTo>
                <a:lnTo>
                  <a:pt x="805" y="226"/>
                </a:lnTo>
                <a:lnTo>
                  <a:pt x="805" y="226"/>
                </a:lnTo>
                <a:lnTo>
                  <a:pt x="808" y="222"/>
                </a:lnTo>
                <a:lnTo>
                  <a:pt x="812" y="217"/>
                </a:lnTo>
                <a:lnTo>
                  <a:pt x="816" y="211"/>
                </a:lnTo>
                <a:lnTo>
                  <a:pt x="817" y="206"/>
                </a:lnTo>
                <a:lnTo>
                  <a:pt x="817" y="206"/>
                </a:lnTo>
                <a:lnTo>
                  <a:pt x="821" y="198"/>
                </a:lnTo>
                <a:lnTo>
                  <a:pt x="826" y="185"/>
                </a:lnTo>
                <a:lnTo>
                  <a:pt x="832" y="170"/>
                </a:lnTo>
                <a:lnTo>
                  <a:pt x="834" y="163"/>
                </a:lnTo>
                <a:lnTo>
                  <a:pt x="834" y="155"/>
                </a:lnTo>
                <a:lnTo>
                  <a:pt x="834" y="155"/>
                </a:lnTo>
                <a:lnTo>
                  <a:pt x="834" y="128"/>
                </a:lnTo>
                <a:lnTo>
                  <a:pt x="834" y="114"/>
                </a:lnTo>
                <a:lnTo>
                  <a:pt x="834" y="114"/>
                </a:lnTo>
                <a:lnTo>
                  <a:pt x="835" y="111"/>
                </a:lnTo>
                <a:lnTo>
                  <a:pt x="836" y="102"/>
                </a:lnTo>
                <a:lnTo>
                  <a:pt x="836" y="95"/>
                </a:lnTo>
                <a:lnTo>
                  <a:pt x="835" y="86"/>
                </a:lnTo>
                <a:lnTo>
                  <a:pt x="831" y="76"/>
                </a:lnTo>
                <a:lnTo>
                  <a:pt x="826" y="65"/>
                </a:lnTo>
                <a:lnTo>
                  <a:pt x="826" y="65"/>
                </a:lnTo>
                <a:lnTo>
                  <a:pt x="813" y="43"/>
                </a:lnTo>
                <a:lnTo>
                  <a:pt x="803" y="29"/>
                </a:lnTo>
                <a:lnTo>
                  <a:pt x="793" y="21"/>
                </a:lnTo>
                <a:lnTo>
                  <a:pt x="783" y="14"/>
                </a:lnTo>
                <a:lnTo>
                  <a:pt x="783" y="14"/>
                </a:lnTo>
                <a:lnTo>
                  <a:pt x="778" y="13"/>
                </a:lnTo>
                <a:lnTo>
                  <a:pt x="772" y="11"/>
                </a:lnTo>
                <a:lnTo>
                  <a:pt x="759" y="8"/>
                </a:lnTo>
                <a:lnTo>
                  <a:pt x="743" y="7"/>
                </a:lnTo>
                <a:lnTo>
                  <a:pt x="743" y="7"/>
                </a:lnTo>
                <a:lnTo>
                  <a:pt x="740" y="5"/>
                </a:lnTo>
                <a:lnTo>
                  <a:pt x="734" y="2"/>
                </a:lnTo>
                <a:lnTo>
                  <a:pt x="728" y="0"/>
                </a:lnTo>
                <a:lnTo>
                  <a:pt x="720" y="0"/>
                </a:lnTo>
                <a:lnTo>
                  <a:pt x="710" y="0"/>
                </a:lnTo>
                <a:lnTo>
                  <a:pt x="698" y="3"/>
                </a:lnTo>
                <a:lnTo>
                  <a:pt x="698" y="3"/>
                </a:lnTo>
                <a:lnTo>
                  <a:pt x="685" y="5"/>
                </a:lnTo>
                <a:lnTo>
                  <a:pt x="674" y="11"/>
                </a:lnTo>
                <a:lnTo>
                  <a:pt x="665" y="17"/>
                </a:lnTo>
                <a:lnTo>
                  <a:pt x="656" y="23"/>
                </a:lnTo>
                <a:lnTo>
                  <a:pt x="650" y="31"/>
                </a:lnTo>
                <a:lnTo>
                  <a:pt x="645" y="39"/>
                </a:lnTo>
                <a:lnTo>
                  <a:pt x="635" y="56"/>
                </a:lnTo>
                <a:lnTo>
                  <a:pt x="635" y="56"/>
                </a:lnTo>
                <a:lnTo>
                  <a:pt x="631" y="70"/>
                </a:lnTo>
                <a:lnTo>
                  <a:pt x="628" y="84"/>
                </a:lnTo>
                <a:lnTo>
                  <a:pt x="628" y="99"/>
                </a:lnTo>
                <a:lnTo>
                  <a:pt x="630" y="112"/>
                </a:lnTo>
                <a:lnTo>
                  <a:pt x="633" y="134"/>
                </a:lnTo>
                <a:lnTo>
                  <a:pt x="635" y="143"/>
                </a:lnTo>
                <a:lnTo>
                  <a:pt x="635" y="143"/>
                </a:lnTo>
                <a:lnTo>
                  <a:pt x="630" y="146"/>
                </a:lnTo>
                <a:lnTo>
                  <a:pt x="623" y="149"/>
                </a:lnTo>
                <a:lnTo>
                  <a:pt x="616" y="154"/>
                </a:lnTo>
                <a:lnTo>
                  <a:pt x="608" y="160"/>
                </a:lnTo>
                <a:lnTo>
                  <a:pt x="603" y="168"/>
                </a:lnTo>
                <a:lnTo>
                  <a:pt x="601" y="173"/>
                </a:lnTo>
                <a:lnTo>
                  <a:pt x="599" y="178"/>
                </a:lnTo>
                <a:lnTo>
                  <a:pt x="598" y="183"/>
                </a:lnTo>
                <a:lnTo>
                  <a:pt x="598" y="189"/>
                </a:lnTo>
                <a:lnTo>
                  <a:pt x="598" y="189"/>
                </a:lnTo>
                <a:lnTo>
                  <a:pt x="601" y="208"/>
                </a:lnTo>
                <a:lnTo>
                  <a:pt x="603" y="219"/>
                </a:lnTo>
                <a:lnTo>
                  <a:pt x="606" y="224"/>
                </a:lnTo>
                <a:lnTo>
                  <a:pt x="606" y="226"/>
                </a:lnTo>
                <a:lnTo>
                  <a:pt x="615" y="218"/>
                </a:lnTo>
                <a:lnTo>
                  <a:pt x="615" y="218"/>
                </a:lnTo>
                <a:lnTo>
                  <a:pt x="613" y="224"/>
                </a:lnTo>
                <a:lnTo>
                  <a:pt x="611" y="235"/>
                </a:lnTo>
                <a:lnTo>
                  <a:pt x="611" y="235"/>
                </a:lnTo>
                <a:lnTo>
                  <a:pt x="608" y="237"/>
                </a:lnTo>
                <a:lnTo>
                  <a:pt x="603" y="240"/>
                </a:lnTo>
                <a:lnTo>
                  <a:pt x="598" y="242"/>
                </a:lnTo>
                <a:lnTo>
                  <a:pt x="598" y="242"/>
                </a:lnTo>
                <a:lnTo>
                  <a:pt x="607" y="243"/>
                </a:lnTo>
                <a:lnTo>
                  <a:pt x="615" y="243"/>
                </a:lnTo>
                <a:lnTo>
                  <a:pt x="618" y="242"/>
                </a:lnTo>
                <a:lnTo>
                  <a:pt x="618" y="242"/>
                </a:lnTo>
                <a:lnTo>
                  <a:pt x="625" y="238"/>
                </a:lnTo>
                <a:lnTo>
                  <a:pt x="633" y="231"/>
                </a:lnTo>
                <a:lnTo>
                  <a:pt x="643" y="222"/>
                </a:lnTo>
                <a:lnTo>
                  <a:pt x="643" y="222"/>
                </a:lnTo>
                <a:lnTo>
                  <a:pt x="643" y="226"/>
                </a:lnTo>
                <a:lnTo>
                  <a:pt x="643" y="236"/>
                </a:lnTo>
                <a:lnTo>
                  <a:pt x="641" y="241"/>
                </a:lnTo>
                <a:lnTo>
                  <a:pt x="638" y="247"/>
                </a:lnTo>
                <a:lnTo>
                  <a:pt x="633" y="253"/>
                </a:lnTo>
                <a:lnTo>
                  <a:pt x="627" y="258"/>
                </a:lnTo>
                <a:lnTo>
                  <a:pt x="627" y="258"/>
                </a:lnTo>
                <a:lnTo>
                  <a:pt x="606" y="276"/>
                </a:lnTo>
                <a:lnTo>
                  <a:pt x="578" y="301"/>
                </a:lnTo>
                <a:lnTo>
                  <a:pt x="553" y="328"/>
                </a:lnTo>
                <a:lnTo>
                  <a:pt x="543" y="340"/>
                </a:lnTo>
                <a:lnTo>
                  <a:pt x="536" y="350"/>
                </a:lnTo>
                <a:lnTo>
                  <a:pt x="536" y="350"/>
                </a:lnTo>
                <a:lnTo>
                  <a:pt x="523" y="374"/>
                </a:lnTo>
                <a:lnTo>
                  <a:pt x="506" y="404"/>
                </a:lnTo>
                <a:lnTo>
                  <a:pt x="494" y="432"/>
                </a:lnTo>
                <a:lnTo>
                  <a:pt x="491" y="441"/>
                </a:lnTo>
                <a:lnTo>
                  <a:pt x="490" y="445"/>
                </a:lnTo>
                <a:lnTo>
                  <a:pt x="490" y="445"/>
                </a:lnTo>
                <a:lnTo>
                  <a:pt x="494" y="451"/>
                </a:lnTo>
                <a:lnTo>
                  <a:pt x="495" y="454"/>
                </a:lnTo>
                <a:lnTo>
                  <a:pt x="495" y="454"/>
                </a:lnTo>
                <a:lnTo>
                  <a:pt x="490" y="462"/>
                </a:lnTo>
                <a:lnTo>
                  <a:pt x="482" y="485"/>
                </a:lnTo>
                <a:lnTo>
                  <a:pt x="477" y="499"/>
                </a:lnTo>
                <a:lnTo>
                  <a:pt x="473" y="513"/>
                </a:lnTo>
                <a:lnTo>
                  <a:pt x="471" y="528"/>
                </a:lnTo>
                <a:lnTo>
                  <a:pt x="470" y="540"/>
                </a:lnTo>
                <a:lnTo>
                  <a:pt x="470" y="540"/>
                </a:lnTo>
                <a:lnTo>
                  <a:pt x="471" y="553"/>
                </a:lnTo>
                <a:lnTo>
                  <a:pt x="473" y="567"/>
                </a:lnTo>
                <a:lnTo>
                  <a:pt x="477" y="581"/>
                </a:lnTo>
                <a:lnTo>
                  <a:pt x="482" y="593"/>
                </a:lnTo>
                <a:lnTo>
                  <a:pt x="490" y="615"/>
                </a:lnTo>
                <a:lnTo>
                  <a:pt x="495" y="627"/>
                </a:lnTo>
                <a:lnTo>
                  <a:pt x="495" y="627"/>
                </a:lnTo>
                <a:lnTo>
                  <a:pt x="494" y="634"/>
                </a:lnTo>
                <a:lnTo>
                  <a:pt x="492" y="641"/>
                </a:lnTo>
                <a:lnTo>
                  <a:pt x="490" y="647"/>
                </a:lnTo>
                <a:lnTo>
                  <a:pt x="486" y="652"/>
                </a:lnTo>
                <a:lnTo>
                  <a:pt x="486" y="652"/>
                </a:lnTo>
                <a:lnTo>
                  <a:pt x="479" y="663"/>
                </a:lnTo>
                <a:lnTo>
                  <a:pt x="473" y="673"/>
                </a:lnTo>
                <a:lnTo>
                  <a:pt x="473" y="673"/>
                </a:lnTo>
                <a:lnTo>
                  <a:pt x="473" y="675"/>
                </a:lnTo>
                <a:lnTo>
                  <a:pt x="475" y="679"/>
                </a:lnTo>
                <a:lnTo>
                  <a:pt x="480" y="688"/>
                </a:lnTo>
                <a:lnTo>
                  <a:pt x="486" y="698"/>
                </a:lnTo>
                <a:lnTo>
                  <a:pt x="482" y="731"/>
                </a:lnTo>
                <a:lnTo>
                  <a:pt x="482" y="731"/>
                </a:lnTo>
                <a:lnTo>
                  <a:pt x="457" y="835"/>
                </a:lnTo>
                <a:lnTo>
                  <a:pt x="441" y="907"/>
                </a:lnTo>
                <a:lnTo>
                  <a:pt x="432" y="938"/>
                </a:lnTo>
                <a:lnTo>
                  <a:pt x="432" y="938"/>
                </a:lnTo>
                <a:lnTo>
                  <a:pt x="429" y="937"/>
                </a:lnTo>
                <a:lnTo>
                  <a:pt x="423" y="937"/>
                </a:lnTo>
                <a:lnTo>
                  <a:pt x="416" y="938"/>
                </a:lnTo>
                <a:lnTo>
                  <a:pt x="329" y="917"/>
                </a:lnTo>
                <a:lnTo>
                  <a:pt x="312" y="917"/>
                </a:lnTo>
                <a:lnTo>
                  <a:pt x="139" y="987"/>
                </a:lnTo>
                <a:lnTo>
                  <a:pt x="139" y="987"/>
                </a:lnTo>
                <a:lnTo>
                  <a:pt x="134" y="992"/>
                </a:lnTo>
                <a:lnTo>
                  <a:pt x="126" y="1000"/>
                </a:lnTo>
                <a:lnTo>
                  <a:pt x="126" y="1000"/>
                </a:lnTo>
                <a:lnTo>
                  <a:pt x="122" y="1005"/>
                </a:lnTo>
                <a:lnTo>
                  <a:pt x="120" y="1010"/>
                </a:lnTo>
                <a:lnTo>
                  <a:pt x="117" y="1016"/>
                </a:lnTo>
                <a:lnTo>
                  <a:pt x="117" y="1016"/>
                </a:lnTo>
                <a:lnTo>
                  <a:pt x="10" y="1501"/>
                </a:lnTo>
                <a:lnTo>
                  <a:pt x="10" y="1501"/>
                </a:lnTo>
                <a:lnTo>
                  <a:pt x="9" y="1507"/>
                </a:lnTo>
                <a:lnTo>
                  <a:pt x="10" y="1512"/>
                </a:lnTo>
                <a:lnTo>
                  <a:pt x="10" y="1516"/>
                </a:lnTo>
                <a:lnTo>
                  <a:pt x="10" y="1517"/>
                </a:lnTo>
                <a:lnTo>
                  <a:pt x="10" y="1517"/>
                </a:lnTo>
                <a:lnTo>
                  <a:pt x="10" y="1520"/>
                </a:lnTo>
                <a:lnTo>
                  <a:pt x="11" y="1526"/>
                </a:lnTo>
                <a:lnTo>
                  <a:pt x="14" y="1534"/>
                </a:lnTo>
                <a:lnTo>
                  <a:pt x="14" y="1534"/>
                </a:lnTo>
                <a:lnTo>
                  <a:pt x="10" y="1536"/>
                </a:lnTo>
                <a:lnTo>
                  <a:pt x="6" y="1539"/>
                </a:lnTo>
                <a:lnTo>
                  <a:pt x="4" y="1542"/>
                </a:lnTo>
                <a:lnTo>
                  <a:pt x="1" y="1547"/>
                </a:lnTo>
                <a:lnTo>
                  <a:pt x="0" y="1552"/>
                </a:lnTo>
                <a:lnTo>
                  <a:pt x="1" y="1560"/>
                </a:lnTo>
                <a:lnTo>
                  <a:pt x="5" y="1568"/>
                </a:lnTo>
                <a:lnTo>
                  <a:pt x="5" y="1568"/>
                </a:lnTo>
                <a:lnTo>
                  <a:pt x="11" y="1574"/>
                </a:lnTo>
                <a:lnTo>
                  <a:pt x="16" y="1579"/>
                </a:lnTo>
                <a:lnTo>
                  <a:pt x="23" y="1581"/>
                </a:lnTo>
                <a:lnTo>
                  <a:pt x="28" y="1583"/>
                </a:lnTo>
                <a:lnTo>
                  <a:pt x="32" y="1583"/>
                </a:lnTo>
                <a:lnTo>
                  <a:pt x="37" y="1581"/>
                </a:lnTo>
                <a:lnTo>
                  <a:pt x="43" y="1580"/>
                </a:lnTo>
                <a:lnTo>
                  <a:pt x="43" y="1580"/>
                </a:lnTo>
                <a:lnTo>
                  <a:pt x="48" y="1578"/>
                </a:lnTo>
                <a:lnTo>
                  <a:pt x="50" y="1575"/>
                </a:lnTo>
                <a:lnTo>
                  <a:pt x="55" y="1571"/>
                </a:lnTo>
                <a:lnTo>
                  <a:pt x="55" y="1571"/>
                </a:lnTo>
                <a:lnTo>
                  <a:pt x="59" y="1570"/>
                </a:lnTo>
                <a:lnTo>
                  <a:pt x="60" y="1568"/>
                </a:lnTo>
                <a:lnTo>
                  <a:pt x="63" y="1564"/>
                </a:lnTo>
                <a:lnTo>
                  <a:pt x="63" y="1564"/>
                </a:lnTo>
                <a:lnTo>
                  <a:pt x="66" y="1556"/>
                </a:lnTo>
                <a:lnTo>
                  <a:pt x="67" y="1547"/>
                </a:lnTo>
                <a:lnTo>
                  <a:pt x="68" y="1539"/>
                </a:lnTo>
                <a:lnTo>
                  <a:pt x="84" y="1546"/>
                </a:lnTo>
                <a:lnTo>
                  <a:pt x="92" y="1559"/>
                </a:lnTo>
                <a:lnTo>
                  <a:pt x="110" y="1568"/>
                </a:lnTo>
                <a:lnTo>
                  <a:pt x="130" y="1568"/>
                </a:lnTo>
                <a:lnTo>
                  <a:pt x="139" y="1571"/>
                </a:lnTo>
                <a:lnTo>
                  <a:pt x="180" y="1580"/>
                </a:lnTo>
                <a:lnTo>
                  <a:pt x="180" y="1580"/>
                </a:lnTo>
                <a:lnTo>
                  <a:pt x="173" y="1589"/>
                </a:lnTo>
                <a:lnTo>
                  <a:pt x="168" y="1597"/>
                </a:lnTo>
                <a:lnTo>
                  <a:pt x="168" y="1599"/>
                </a:lnTo>
                <a:lnTo>
                  <a:pt x="168" y="1600"/>
                </a:lnTo>
                <a:lnTo>
                  <a:pt x="168" y="1600"/>
                </a:lnTo>
                <a:lnTo>
                  <a:pt x="174" y="1605"/>
                </a:lnTo>
                <a:lnTo>
                  <a:pt x="180" y="1609"/>
                </a:lnTo>
                <a:lnTo>
                  <a:pt x="180" y="1609"/>
                </a:lnTo>
                <a:lnTo>
                  <a:pt x="179" y="1614"/>
                </a:lnTo>
                <a:lnTo>
                  <a:pt x="179" y="1619"/>
                </a:lnTo>
                <a:lnTo>
                  <a:pt x="180" y="1625"/>
                </a:lnTo>
                <a:lnTo>
                  <a:pt x="183" y="1632"/>
                </a:lnTo>
                <a:lnTo>
                  <a:pt x="188" y="1637"/>
                </a:lnTo>
                <a:lnTo>
                  <a:pt x="190" y="1639"/>
                </a:lnTo>
                <a:lnTo>
                  <a:pt x="194" y="1641"/>
                </a:lnTo>
                <a:lnTo>
                  <a:pt x="199" y="1642"/>
                </a:lnTo>
                <a:lnTo>
                  <a:pt x="204" y="1642"/>
                </a:lnTo>
                <a:lnTo>
                  <a:pt x="204" y="1642"/>
                </a:lnTo>
                <a:lnTo>
                  <a:pt x="215" y="1642"/>
                </a:lnTo>
                <a:lnTo>
                  <a:pt x="223" y="1639"/>
                </a:lnTo>
                <a:lnTo>
                  <a:pt x="230" y="1638"/>
                </a:lnTo>
                <a:lnTo>
                  <a:pt x="236" y="1634"/>
                </a:lnTo>
                <a:lnTo>
                  <a:pt x="238" y="1631"/>
                </a:lnTo>
                <a:lnTo>
                  <a:pt x="241" y="1627"/>
                </a:lnTo>
                <a:lnTo>
                  <a:pt x="242" y="1622"/>
                </a:lnTo>
                <a:lnTo>
                  <a:pt x="242" y="1617"/>
                </a:lnTo>
                <a:lnTo>
                  <a:pt x="242" y="1617"/>
                </a:lnTo>
                <a:lnTo>
                  <a:pt x="239" y="1599"/>
                </a:lnTo>
                <a:lnTo>
                  <a:pt x="238" y="1593"/>
                </a:lnTo>
                <a:lnTo>
                  <a:pt x="238" y="1593"/>
                </a:lnTo>
                <a:lnTo>
                  <a:pt x="247" y="1591"/>
                </a:lnTo>
                <a:lnTo>
                  <a:pt x="256" y="1590"/>
                </a:lnTo>
                <a:lnTo>
                  <a:pt x="262" y="1588"/>
                </a:lnTo>
                <a:lnTo>
                  <a:pt x="262" y="1588"/>
                </a:lnTo>
                <a:lnTo>
                  <a:pt x="319" y="1549"/>
                </a:lnTo>
                <a:lnTo>
                  <a:pt x="370" y="1513"/>
                </a:lnTo>
                <a:lnTo>
                  <a:pt x="370" y="1513"/>
                </a:lnTo>
                <a:lnTo>
                  <a:pt x="374" y="1513"/>
                </a:lnTo>
                <a:lnTo>
                  <a:pt x="387" y="1513"/>
                </a:lnTo>
                <a:lnTo>
                  <a:pt x="387" y="1513"/>
                </a:lnTo>
                <a:lnTo>
                  <a:pt x="394" y="1512"/>
                </a:lnTo>
                <a:lnTo>
                  <a:pt x="400" y="1510"/>
                </a:lnTo>
                <a:lnTo>
                  <a:pt x="404" y="1505"/>
                </a:lnTo>
                <a:lnTo>
                  <a:pt x="407" y="1497"/>
                </a:lnTo>
                <a:lnTo>
                  <a:pt x="407" y="1497"/>
                </a:lnTo>
                <a:lnTo>
                  <a:pt x="411" y="1482"/>
                </a:lnTo>
                <a:lnTo>
                  <a:pt x="412" y="1476"/>
                </a:lnTo>
                <a:lnTo>
                  <a:pt x="412" y="1476"/>
                </a:lnTo>
                <a:lnTo>
                  <a:pt x="419" y="1464"/>
                </a:lnTo>
                <a:lnTo>
                  <a:pt x="424" y="1454"/>
                </a:lnTo>
                <a:lnTo>
                  <a:pt x="428" y="1447"/>
                </a:lnTo>
                <a:lnTo>
                  <a:pt x="428" y="1447"/>
                </a:lnTo>
                <a:close/>
                <a:moveTo>
                  <a:pt x="586" y="475"/>
                </a:moveTo>
                <a:lnTo>
                  <a:pt x="586" y="475"/>
                </a:lnTo>
                <a:lnTo>
                  <a:pt x="594" y="505"/>
                </a:lnTo>
                <a:lnTo>
                  <a:pt x="601" y="532"/>
                </a:lnTo>
                <a:lnTo>
                  <a:pt x="602" y="543"/>
                </a:lnTo>
                <a:lnTo>
                  <a:pt x="602" y="553"/>
                </a:lnTo>
                <a:lnTo>
                  <a:pt x="602" y="553"/>
                </a:lnTo>
                <a:lnTo>
                  <a:pt x="598" y="584"/>
                </a:lnTo>
                <a:lnTo>
                  <a:pt x="597" y="596"/>
                </a:lnTo>
                <a:lnTo>
                  <a:pt x="594" y="602"/>
                </a:lnTo>
                <a:lnTo>
                  <a:pt x="594" y="602"/>
                </a:lnTo>
                <a:lnTo>
                  <a:pt x="586" y="612"/>
                </a:lnTo>
                <a:lnTo>
                  <a:pt x="582" y="618"/>
                </a:lnTo>
                <a:lnTo>
                  <a:pt x="582" y="621"/>
                </a:lnTo>
                <a:lnTo>
                  <a:pt x="582" y="624"/>
                </a:lnTo>
                <a:lnTo>
                  <a:pt x="582" y="624"/>
                </a:lnTo>
                <a:lnTo>
                  <a:pt x="583" y="630"/>
                </a:lnTo>
                <a:lnTo>
                  <a:pt x="583" y="632"/>
                </a:lnTo>
                <a:lnTo>
                  <a:pt x="582" y="636"/>
                </a:lnTo>
                <a:lnTo>
                  <a:pt x="582" y="636"/>
                </a:lnTo>
                <a:lnTo>
                  <a:pt x="577" y="645"/>
                </a:lnTo>
                <a:lnTo>
                  <a:pt x="573" y="649"/>
                </a:lnTo>
                <a:lnTo>
                  <a:pt x="540" y="649"/>
                </a:lnTo>
                <a:lnTo>
                  <a:pt x="540" y="649"/>
                </a:lnTo>
                <a:lnTo>
                  <a:pt x="540" y="607"/>
                </a:lnTo>
                <a:lnTo>
                  <a:pt x="540" y="553"/>
                </a:lnTo>
                <a:lnTo>
                  <a:pt x="540" y="553"/>
                </a:lnTo>
                <a:lnTo>
                  <a:pt x="540" y="537"/>
                </a:lnTo>
                <a:lnTo>
                  <a:pt x="540" y="533"/>
                </a:lnTo>
                <a:lnTo>
                  <a:pt x="540" y="533"/>
                </a:lnTo>
                <a:lnTo>
                  <a:pt x="543" y="523"/>
                </a:lnTo>
                <a:lnTo>
                  <a:pt x="547" y="514"/>
                </a:lnTo>
                <a:lnTo>
                  <a:pt x="553" y="504"/>
                </a:lnTo>
                <a:lnTo>
                  <a:pt x="553" y="504"/>
                </a:lnTo>
                <a:lnTo>
                  <a:pt x="557" y="498"/>
                </a:lnTo>
                <a:lnTo>
                  <a:pt x="562" y="493"/>
                </a:lnTo>
                <a:lnTo>
                  <a:pt x="572" y="484"/>
                </a:lnTo>
                <a:lnTo>
                  <a:pt x="586" y="475"/>
                </a:lnTo>
                <a:lnTo>
                  <a:pt x="586" y="475"/>
                </a:lnTo>
                <a:close/>
                <a:moveTo>
                  <a:pt x="524" y="698"/>
                </a:moveTo>
                <a:lnTo>
                  <a:pt x="528" y="710"/>
                </a:lnTo>
                <a:lnTo>
                  <a:pt x="528" y="710"/>
                </a:lnTo>
                <a:lnTo>
                  <a:pt x="526" y="714"/>
                </a:lnTo>
                <a:lnTo>
                  <a:pt x="526" y="718"/>
                </a:lnTo>
                <a:lnTo>
                  <a:pt x="528" y="723"/>
                </a:lnTo>
                <a:lnTo>
                  <a:pt x="528" y="723"/>
                </a:lnTo>
                <a:lnTo>
                  <a:pt x="530" y="725"/>
                </a:lnTo>
                <a:lnTo>
                  <a:pt x="533" y="727"/>
                </a:lnTo>
                <a:lnTo>
                  <a:pt x="534" y="727"/>
                </a:lnTo>
                <a:lnTo>
                  <a:pt x="536" y="727"/>
                </a:lnTo>
                <a:lnTo>
                  <a:pt x="536" y="727"/>
                </a:lnTo>
                <a:lnTo>
                  <a:pt x="528" y="764"/>
                </a:lnTo>
                <a:lnTo>
                  <a:pt x="509" y="845"/>
                </a:lnTo>
                <a:lnTo>
                  <a:pt x="482" y="963"/>
                </a:lnTo>
                <a:lnTo>
                  <a:pt x="448" y="946"/>
                </a:lnTo>
                <a:lnTo>
                  <a:pt x="502" y="739"/>
                </a:lnTo>
                <a:lnTo>
                  <a:pt x="506" y="739"/>
                </a:lnTo>
                <a:lnTo>
                  <a:pt x="506" y="739"/>
                </a:lnTo>
                <a:lnTo>
                  <a:pt x="506" y="731"/>
                </a:lnTo>
                <a:lnTo>
                  <a:pt x="506" y="719"/>
                </a:lnTo>
                <a:lnTo>
                  <a:pt x="506" y="719"/>
                </a:lnTo>
                <a:lnTo>
                  <a:pt x="509" y="714"/>
                </a:lnTo>
                <a:lnTo>
                  <a:pt x="511" y="708"/>
                </a:lnTo>
                <a:lnTo>
                  <a:pt x="515" y="702"/>
                </a:lnTo>
                <a:lnTo>
                  <a:pt x="519" y="698"/>
                </a:lnTo>
                <a:lnTo>
                  <a:pt x="519" y="698"/>
                </a:lnTo>
                <a:lnTo>
                  <a:pt x="523" y="697"/>
                </a:lnTo>
                <a:lnTo>
                  <a:pt x="524" y="697"/>
                </a:lnTo>
                <a:lnTo>
                  <a:pt x="524" y="698"/>
                </a:lnTo>
                <a:lnTo>
                  <a:pt x="524" y="698"/>
                </a:lnTo>
                <a:close/>
                <a:moveTo>
                  <a:pt x="565" y="710"/>
                </a:moveTo>
                <a:lnTo>
                  <a:pt x="565" y="710"/>
                </a:lnTo>
                <a:lnTo>
                  <a:pt x="558" y="757"/>
                </a:lnTo>
                <a:lnTo>
                  <a:pt x="550" y="798"/>
                </a:lnTo>
                <a:lnTo>
                  <a:pt x="545" y="820"/>
                </a:lnTo>
                <a:lnTo>
                  <a:pt x="540" y="839"/>
                </a:lnTo>
                <a:lnTo>
                  <a:pt x="540" y="839"/>
                </a:lnTo>
                <a:lnTo>
                  <a:pt x="529" y="879"/>
                </a:lnTo>
                <a:lnTo>
                  <a:pt x="519" y="922"/>
                </a:lnTo>
                <a:lnTo>
                  <a:pt x="506" y="971"/>
                </a:lnTo>
                <a:lnTo>
                  <a:pt x="506" y="971"/>
                </a:lnTo>
                <a:lnTo>
                  <a:pt x="504" y="973"/>
                </a:lnTo>
                <a:lnTo>
                  <a:pt x="500" y="975"/>
                </a:lnTo>
                <a:lnTo>
                  <a:pt x="495" y="975"/>
                </a:lnTo>
                <a:lnTo>
                  <a:pt x="557" y="714"/>
                </a:lnTo>
                <a:lnTo>
                  <a:pt x="565" y="71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49F93420-2413-4929-B451-78342C1EAD48}"/>
              </a:ext>
            </a:extLst>
          </p:cNvPr>
          <p:cNvSpPr>
            <a:spLocks noEditPoints="1"/>
          </p:cNvSpPr>
          <p:nvPr/>
        </p:nvSpPr>
        <p:spPr bwMode="auto">
          <a:xfrm>
            <a:off x="6908592" y="3895761"/>
            <a:ext cx="1467657" cy="2365620"/>
          </a:xfrm>
          <a:custGeom>
            <a:avLst/>
            <a:gdLst>
              <a:gd name="T0" fmla="*/ 546 w 997"/>
              <a:gd name="T1" fmla="*/ 863 h 1607"/>
              <a:gd name="T2" fmla="*/ 538 w 997"/>
              <a:gd name="T3" fmla="*/ 904 h 1607"/>
              <a:gd name="T4" fmla="*/ 495 w 997"/>
              <a:gd name="T5" fmla="*/ 921 h 1607"/>
              <a:gd name="T6" fmla="*/ 432 w 997"/>
              <a:gd name="T7" fmla="*/ 1061 h 1607"/>
              <a:gd name="T8" fmla="*/ 196 w 997"/>
              <a:gd name="T9" fmla="*/ 1074 h 1607"/>
              <a:gd name="T10" fmla="*/ 72 w 997"/>
              <a:gd name="T11" fmla="*/ 1254 h 1607"/>
              <a:gd name="T12" fmla="*/ 5 w 997"/>
              <a:gd name="T13" fmla="*/ 1420 h 1607"/>
              <a:gd name="T14" fmla="*/ 52 w 997"/>
              <a:gd name="T15" fmla="*/ 1487 h 1607"/>
              <a:gd name="T16" fmla="*/ 98 w 997"/>
              <a:gd name="T17" fmla="*/ 1552 h 1607"/>
              <a:gd name="T18" fmla="*/ 94 w 997"/>
              <a:gd name="T19" fmla="*/ 1598 h 1607"/>
              <a:gd name="T20" fmla="*/ 144 w 997"/>
              <a:gd name="T21" fmla="*/ 1592 h 1607"/>
              <a:gd name="T22" fmla="*/ 315 w 997"/>
              <a:gd name="T23" fmla="*/ 1571 h 1607"/>
              <a:gd name="T24" fmla="*/ 505 w 997"/>
              <a:gd name="T25" fmla="*/ 1218 h 1607"/>
              <a:gd name="T26" fmla="*/ 519 w 997"/>
              <a:gd name="T27" fmla="*/ 1175 h 1607"/>
              <a:gd name="T28" fmla="*/ 558 w 997"/>
              <a:gd name="T29" fmla="*/ 1107 h 1607"/>
              <a:gd name="T30" fmla="*/ 524 w 997"/>
              <a:gd name="T31" fmla="*/ 1287 h 1607"/>
              <a:gd name="T32" fmla="*/ 590 w 997"/>
              <a:gd name="T33" fmla="*/ 1316 h 1607"/>
              <a:gd name="T34" fmla="*/ 624 w 997"/>
              <a:gd name="T35" fmla="*/ 1343 h 1607"/>
              <a:gd name="T36" fmla="*/ 618 w 997"/>
              <a:gd name="T37" fmla="*/ 1552 h 1607"/>
              <a:gd name="T38" fmla="*/ 643 w 997"/>
              <a:gd name="T39" fmla="*/ 1565 h 1607"/>
              <a:gd name="T40" fmla="*/ 654 w 997"/>
              <a:gd name="T41" fmla="*/ 1587 h 1607"/>
              <a:gd name="T42" fmla="*/ 740 w 997"/>
              <a:gd name="T43" fmla="*/ 1591 h 1607"/>
              <a:gd name="T44" fmla="*/ 884 w 997"/>
              <a:gd name="T45" fmla="*/ 1594 h 1607"/>
              <a:gd name="T46" fmla="*/ 867 w 997"/>
              <a:gd name="T47" fmla="*/ 1568 h 1607"/>
              <a:gd name="T48" fmla="*/ 800 w 997"/>
              <a:gd name="T49" fmla="*/ 1510 h 1607"/>
              <a:gd name="T50" fmla="*/ 740 w 997"/>
              <a:gd name="T51" fmla="*/ 1480 h 1607"/>
              <a:gd name="T52" fmla="*/ 715 w 997"/>
              <a:gd name="T53" fmla="*/ 1414 h 1607"/>
              <a:gd name="T54" fmla="*/ 746 w 997"/>
              <a:gd name="T55" fmla="*/ 1340 h 1607"/>
              <a:gd name="T56" fmla="*/ 747 w 997"/>
              <a:gd name="T57" fmla="*/ 1317 h 1607"/>
              <a:gd name="T58" fmla="*/ 764 w 997"/>
              <a:gd name="T59" fmla="*/ 1291 h 1607"/>
              <a:gd name="T60" fmla="*/ 906 w 997"/>
              <a:gd name="T61" fmla="*/ 1289 h 1607"/>
              <a:gd name="T62" fmla="*/ 977 w 997"/>
              <a:gd name="T63" fmla="*/ 1256 h 1607"/>
              <a:gd name="T64" fmla="*/ 951 w 997"/>
              <a:gd name="T65" fmla="*/ 1172 h 1607"/>
              <a:gd name="T66" fmla="*/ 940 w 997"/>
              <a:gd name="T67" fmla="*/ 843 h 1607"/>
              <a:gd name="T68" fmla="*/ 962 w 997"/>
              <a:gd name="T69" fmla="*/ 667 h 1607"/>
              <a:gd name="T70" fmla="*/ 846 w 997"/>
              <a:gd name="T71" fmla="*/ 491 h 1607"/>
              <a:gd name="T72" fmla="*/ 860 w 997"/>
              <a:gd name="T73" fmla="*/ 367 h 1607"/>
              <a:gd name="T74" fmla="*/ 866 w 997"/>
              <a:gd name="T75" fmla="*/ 327 h 1607"/>
              <a:gd name="T76" fmla="*/ 860 w 997"/>
              <a:gd name="T77" fmla="*/ 282 h 1607"/>
              <a:gd name="T78" fmla="*/ 820 w 997"/>
              <a:gd name="T79" fmla="*/ 288 h 1607"/>
              <a:gd name="T80" fmla="*/ 792 w 997"/>
              <a:gd name="T81" fmla="*/ 307 h 1607"/>
              <a:gd name="T82" fmla="*/ 780 w 997"/>
              <a:gd name="T83" fmla="*/ 359 h 1607"/>
              <a:gd name="T84" fmla="*/ 778 w 997"/>
              <a:gd name="T85" fmla="*/ 236 h 1607"/>
              <a:gd name="T86" fmla="*/ 802 w 997"/>
              <a:gd name="T87" fmla="*/ 172 h 1607"/>
              <a:gd name="T88" fmla="*/ 793 w 997"/>
              <a:gd name="T89" fmla="*/ 104 h 1607"/>
              <a:gd name="T90" fmla="*/ 764 w 997"/>
              <a:gd name="T91" fmla="*/ 19 h 1607"/>
              <a:gd name="T92" fmla="*/ 712 w 997"/>
              <a:gd name="T93" fmla="*/ 2 h 1607"/>
              <a:gd name="T94" fmla="*/ 649 w 997"/>
              <a:gd name="T95" fmla="*/ 14 h 1607"/>
              <a:gd name="T96" fmla="*/ 607 w 997"/>
              <a:gd name="T97" fmla="*/ 72 h 1607"/>
              <a:gd name="T98" fmla="*/ 589 w 997"/>
              <a:gd name="T99" fmla="*/ 183 h 1607"/>
              <a:gd name="T100" fmla="*/ 615 w 997"/>
              <a:gd name="T101" fmla="*/ 220 h 1607"/>
              <a:gd name="T102" fmla="*/ 603 w 997"/>
              <a:gd name="T103" fmla="*/ 301 h 1607"/>
              <a:gd name="T104" fmla="*/ 565 w 997"/>
              <a:gd name="T105" fmla="*/ 459 h 1607"/>
              <a:gd name="T106" fmla="*/ 528 w 997"/>
              <a:gd name="T107" fmla="*/ 514 h 1607"/>
              <a:gd name="T108" fmla="*/ 496 w 997"/>
              <a:gd name="T109" fmla="*/ 645 h 1607"/>
              <a:gd name="T110" fmla="*/ 428 w 997"/>
              <a:gd name="T111" fmla="*/ 709 h 1607"/>
              <a:gd name="T112" fmla="*/ 551 w 997"/>
              <a:gd name="T113" fmla="*/ 806 h 1607"/>
              <a:gd name="T114" fmla="*/ 863 w 997"/>
              <a:gd name="T115" fmla="*/ 533 h 1607"/>
              <a:gd name="T116" fmla="*/ 848 w 997"/>
              <a:gd name="T117" fmla="*/ 521 h 1607"/>
              <a:gd name="T118" fmla="*/ 518 w 997"/>
              <a:gd name="T119" fmla="*/ 936 h 1607"/>
              <a:gd name="T120" fmla="*/ 553 w 997"/>
              <a:gd name="T121" fmla="*/ 928 h 1607"/>
              <a:gd name="T122" fmla="*/ 578 w 997"/>
              <a:gd name="T123" fmla="*/ 939 h 1607"/>
              <a:gd name="T124" fmla="*/ 518 w 997"/>
              <a:gd name="T125" fmla="*/ 936 h 16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997" h="1607">
                <a:moveTo>
                  <a:pt x="551" y="806"/>
                </a:moveTo>
                <a:lnTo>
                  <a:pt x="551" y="806"/>
                </a:lnTo>
                <a:lnTo>
                  <a:pt x="556" y="822"/>
                </a:lnTo>
                <a:lnTo>
                  <a:pt x="558" y="835"/>
                </a:lnTo>
                <a:lnTo>
                  <a:pt x="558" y="842"/>
                </a:lnTo>
                <a:lnTo>
                  <a:pt x="557" y="844"/>
                </a:lnTo>
                <a:lnTo>
                  <a:pt x="557" y="844"/>
                </a:lnTo>
                <a:lnTo>
                  <a:pt x="546" y="863"/>
                </a:lnTo>
                <a:lnTo>
                  <a:pt x="541" y="875"/>
                </a:lnTo>
                <a:lnTo>
                  <a:pt x="538" y="884"/>
                </a:lnTo>
                <a:lnTo>
                  <a:pt x="538" y="884"/>
                </a:lnTo>
                <a:lnTo>
                  <a:pt x="538" y="891"/>
                </a:lnTo>
                <a:lnTo>
                  <a:pt x="538" y="898"/>
                </a:lnTo>
                <a:lnTo>
                  <a:pt x="539" y="903"/>
                </a:lnTo>
                <a:lnTo>
                  <a:pt x="538" y="904"/>
                </a:lnTo>
                <a:lnTo>
                  <a:pt x="538" y="904"/>
                </a:lnTo>
                <a:lnTo>
                  <a:pt x="538" y="904"/>
                </a:lnTo>
                <a:lnTo>
                  <a:pt x="532" y="903"/>
                </a:lnTo>
                <a:lnTo>
                  <a:pt x="523" y="904"/>
                </a:lnTo>
                <a:lnTo>
                  <a:pt x="510" y="909"/>
                </a:lnTo>
                <a:lnTo>
                  <a:pt x="504" y="912"/>
                </a:lnTo>
                <a:lnTo>
                  <a:pt x="498" y="917"/>
                </a:lnTo>
                <a:lnTo>
                  <a:pt x="498" y="917"/>
                </a:lnTo>
                <a:lnTo>
                  <a:pt x="495" y="921"/>
                </a:lnTo>
                <a:lnTo>
                  <a:pt x="492" y="927"/>
                </a:lnTo>
                <a:lnTo>
                  <a:pt x="483" y="945"/>
                </a:lnTo>
                <a:lnTo>
                  <a:pt x="461" y="996"/>
                </a:lnTo>
                <a:lnTo>
                  <a:pt x="442" y="1042"/>
                </a:lnTo>
                <a:lnTo>
                  <a:pt x="436" y="1057"/>
                </a:lnTo>
                <a:lnTo>
                  <a:pt x="435" y="1060"/>
                </a:lnTo>
                <a:lnTo>
                  <a:pt x="432" y="1061"/>
                </a:lnTo>
                <a:lnTo>
                  <a:pt x="432" y="1061"/>
                </a:lnTo>
                <a:lnTo>
                  <a:pt x="422" y="1051"/>
                </a:lnTo>
                <a:lnTo>
                  <a:pt x="413" y="1041"/>
                </a:lnTo>
                <a:lnTo>
                  <a:pt x="413" y="1041"/>
                </a:lnTo>
                <a:lnTo>
                  <a:pt x="403" y="1042"/>
                </a:lnTo>
                <a:lnTo>
                  <a:pt x="379" y="1044"/>
                </a:lnTo>
                <a:lnTo>
                  <a:pt x="305" y="1056"/>
                </a:lnTo>
                <a:lnTo>
                  <a:pt x="196" y="1074"/>
                </a:lnTo>
                <a:lnTo>
                  <a:pt x="196" y="1074"/>
                </a:lnTo>
                <a:lnTo>
                  <a:pt x="181" y="1083"/>
                </a:lnTo>
                <a:lnTo>
                  <a:pt x="168" y="1090"/>
                </a:lnTo>
                <a:lnTo>
                  <a:pt x="162" y="1095"/>
                </a:lnTo>
                <a:lnTo>
                  <a:pt x="156" y="1101"/>
                </a:lnTo>
                <a:lnTo>
                  <a:pt x="156" y="1101"/>
                </a:lnTo>
                <a:lnTo>
                  <a:pt x="146" y="1117"/>
                </a:lnTo>
                <a:lnTo>
                  <a:pt x="127" y="1152"/>
                </a:lnTo>
                <a:lnTo>
                  <a:pt x="72" y="1254"/>
                </a:lnTo>
                <a:lnTo>
                  <a:pt x="44" y="1307"/>
                </a:lnTo>
                <a:lnTo>
                  <a:pt x="20" y="1356"/>
                </a:lnTo>
                <a:lnTo>
                  <a:pt x="5" y="1391"/>
                </a:lnTo>
                <a:lnTo>
                  <a:pt x="1" y="1403"/>
                </a:lnTo>
                <a:lnTo>
                  <a:pt x="0" y="1408"/>
                </a:lnTo>
                <a:lnTo>
                  <a:pt x="0" y="1408"/>
                </a:lnTo>
                <a:lnTo>
                  <a:pt x="2" y="1413"/>
                </a:lnTo>
                <a:lnTo>
                  <a:pt x="5" y="1420"/>
                </a:lnTo>
                <a:lnTo>
                  <a:pt x="14" y="1430"/>
                </a:lnTo>
                <a:lnTo>
                  <a:pt x="21" y="1437"/>
                </a:lnTo>
                <a:lnTo>
                  <a:pt x="26" y="1441"/>
                </a:lnTo>
                <a:lnTo>
                  <a:pt x="26" y="1441"/>
                </a:lnTo>
                <a:lnTo>
                  <a:pt x="28" y="1443"/>
                </a:lnTo>
                <a:lnTo>
                  <a:pt x="31" y="1448"/>
                </a:lnTo>
                <a:lnTo>
                  <a:pt x="40" y="1464"/>
                </a:lnTo>
                <a:lnTo>
                  <a:pt x="52" y="1487"/>
                </a:lnTo>
                <a:lnTo>
                  <a:pt x="52" y="1487"/>
                </a:lnTo>
                <a:lnTo>
                  <a:pt x="54" y="1492"/>
                </a:lnTo>
                <a:lnTo>
                  <a:pt x="56" y="1496"/>
                </a:lnTo>
                <a:lnTo>
                  <a:pt x="58" y="1500"/>
                </a:lnTo>
                <a:lnTo>
                  <a:pt x="58" y="1500"/>
                </a:lnTo>
                <a:lnTo>
                  <a:pt x="80" y="1527"/>
                </a:lnTo>
                <a:lnTo>
                  <a:pt x="98" y="1552"/>
                </a:lnTo>
                <a:lnTo>
                  <a:pt x="98" y="1552"/>
                </a:lnTo>
                <a:lnTo>
                  <a:pt x="91" y="1561"/>
                </a:lnTo>
                <a:lnTo>
                  <a:pt x="88" y="1570"/>
                </a:lnTo>
                <a:lnTo>
                  <a:pt x="85" y="1579"/>
                </a:lnTo>
                <a:lnTo>
                  <a:pt x="85" y="1579"/>
                </a:lnTo>
                <a:lnTo>
                  <a:pt x="85" y="1585"/>
                </a:lnTo>
                <a:lnTo>
                  <a:pt x="85" y="1588"/>
                </a:lnTo>
                <a:lnTo>
                  <a:pt x="88" y="1592"/>
                </a:lnTo>
                <a:lnTo>
                  <a:pt x="94" y="1598"/>
                </a:lnTo>
                <a:lnTo>
                  <a:pt x="104" y="1605"/>
                </a:lnTo>
                <a:lnTo>
                  <a:pt x="104" y="1605"/>
                </a:lnTo>
                <a:lnTo>
                  <a:pt x="112" y="1607"/>
                </a:lnTo>
                <a:lnTo>
                  <a:pt x="118" y="1607"/>
                </a:lnTo>
                <a:lnTo>
                  <a:pt x="125" y="1605"/>
                </a:lnTo>
                <a:lnTo>
                  <a:pt x="131" y="1602"/>
                </a:lnTo>
                <a:lnTo>
                  <a:pt x="140" y="1594"/>
                </a:lnTo>
                <a:lnTo>
                  <a:pt x="144" y="1592"/>
                </a:lnTo>
                <a:lnTo>
                  <a:pt x="288" y="1565"/>
                </a:lnTo>
                <a:lnTo>
                  <a:pt x="288" y="1565"/>
                </a:lnTo>
                <a:lnTo>
                  <a:pt x="290" y="1568"/>
                </a:lnTo>
                <a:lnTo>
                  <a:pt x="296" y="1571"/>
                </a:lnTo>
                <a:lnTo>
                  <a:pt x="299" y="1574"/>
                </a:lnTo>
                <a:lnTo>
                  <a:pt x="303" y="1574"/>
                </a:lnTo>
                <a:lnTo>
                  <a:pt x="308" y="1574"/>
                </a:lnTo>
                <a:lnTo>
                  <a:pt x="315" y="1571"/>
                </a:lnTo>
                <a:lnTo>
                  <a:pt x="315" y="1571"/>
                </a:lnTo>
                <a:lnTo>
                  <a:pt x="325" y="1566"/>
                </a:lnTo>
                <a:lnTo>
                  <a:pt x="330" y="1561"/>
                </a:lnTo>
                <a:lnTo>
                  <a:pt x="334" y="1555"/>
                </a:lnTo>
                <a:lnTo>
                  <a:pt x="334" y="1546"/>
                </a:lnTo>
                <a:lnTo>
                  <a:pt x="334" y="1519"/>
                </a:lnTo>
                <a:lnTo>
                  <a:pt x="505" y="1218"/>
                </a:lnTo>
                <a:lnTo>
                  <a:pt x="505" y="1218"/>
                </a:lnTo>
                <a:lnTo>
                  <a:pt x="507" y="1213"/>
                </a:lnTo>
                <a:lnTo>
                  <a:pt x="510" y="1206"/>
                </a:lnTo>
                <a:lnTo>
                  <a:pt x="511" y="1199"/>
                </a:lnTo>
                <a:lnTo>
                  <a:pt x="511" y="1199"/>
                </a:lnTo>
                <a:lnTo>
                  <a:pt x="514" y="1190"/>
                </a:lnTo>
                <a:lnTo>
                  <a:pt x="518" y="1182"/>
                </a:lnTo>
                <a:lnTo>
                  <a:pt x="519" y="1177"/>
                </a:lnTo>
                <a:lnTo>
                  <a:pt x="519" y="1175"/>
                </a:lnTo>
                <a:lnTo>
                  <a:pt x="518" y="1172"/>
                </a:lnTo>
                <a:lnTo>
                  <a:pt x="518" y="1172"/>
                </a:lnTo>
                <a:lnTo>
                  <a:pt x="514" y="1166"/>
                </a:lnTo>
                <a:lnTo>
                  <a:pt x="510" y="1157"/>
                </a:lnTo>
                <a:lnTo>
                  <a:pt x="505" y="1147"/>
                </a:lnTo>
                <a:lnTo>
                  <a:pt x="564" y="1048"/>
                </a:lnTo>
                <a:lnTo>
                  <a:pt x="564" y="1048"/>
                </a:lnTo>
                <a:lnTo>
                  <a:pt x="558" y="1107"/>
                </a:lnTo>
                <a:lnTo>
                  <a:pt x="552" y="1159"/>
                </a:lnTo>
                <a:lnTo>
                  <a:pt x="548" y="1184"/>
                </a:lnTo>
                <a:lnTo>
                  <a:pt x="544" y="1205"/>
                </a:lnTo>
                <a:lnTo>
                  <a:pt x="544" y="1205"/>
                </a:lnTo>
                <a:lnTo>
                  <a:pt x="535" y="1240"/>
                </a:lnTo>
                <a:lnTo>
                  <a:pt x="529" y="1265"/>
                </a:lnTo>
                <a:lnTo>
                  <a:pt x="525" y="1282"/>
                </a:lnTo>
                <a:lnTo>
                  <a:pt x="524" y="1287"/>
                </a:lnTo>
                <a:lnTo>
                  <a:pt x="524" y="1291"/>
                </a:lnTo>
                <a:lnTo>
                  <a:pt x="524" y="1291"/>
                </a:lnTo>
                <a:lnTo>
                  <a:pt x="528" y="1292"/>
                </a:lnTo>
                <a:lnTo>
                  <a:pt x="535" y="1296"/>
                </a:lnTo>
                <a:lnTo>
                  <a:pt x="557" y="1303"/>
                </a:lnTo>
                <a:lnTo>
                  <a:pt x="579" y="1311"/>
                </a:lnTo>
                <a:lnTo>
                  <a:pt x="587" y="1314"/>
                </a:lnTo>
                <a:lnTo>
                  <a:pt x="590" y="1316"/>
                </a:lnTo>
                <a:lnTo>
                  <a:pt x="590" y="1316"/>
                </a:lnTo>
                <a:lnTo>
                  <a:pt x="601" y="1328"/>
                </a:lnTo>
                <a:lnTo>
                  <a:pt x="606" y="1334"/>
                </a:lnTo>
                <a:lnTo>
                  <a:pt x="609" y="1337"/>
                </a:lnTo>
                <a:lnTo>
                  <a:pt x="609" y="1337"/>
                </a:lnTo>
                <a:lnTo>
                  <a:pt x="613" y="1337"/>
                </a:lnTo>
                <a:lnTo>
                  <a:pt x="617" y="1339"/>
                </a:lnTo>
                <a:lnTo>
                  <a:pt x="624" y="1343"/>
                </a:lnTo>
                <a:lnTo>
                  <a:pt x="624" y="1494"/>
                </a:lnTo>
                <a:lnTo>
                  <a:pt x="624" y="1494"/>
                </a:lnTo>
                <a:lnTo>
                  <a:pt x="620" y="1504"/>
                </a:lnTo>
                <a:lnTo>
                  <a:pt x="617" y="1513"/>
                </a:lnTo>
                <a:lnTo>
                  <a:pt x="616" y="1519"/>
                </a:lnTo>
                <a:lnTo>
                  <a:pt x="616" y="1546"/>
                </a:lnTo>
                <a:lnTo>
                  <a:pt x="616" y="1546"/>
                </a:lnTo>
                <a:lnTo>
                  <a:pt x="618" y="1552"/>
                </a:lnTo>
                <a:lnTo>
                  <a:pt x="624" y="1559"/>
                </a:lnTo>
                <a:lnTo>
                  <a:pt x="624" y="1559"/>
                </a:lnTo>
                <a:lnTo>
                  <a:pt x="627" y="1561"/>
                </a:lnTo>
                <a:lnTo>
                  <a:pt x="632" y="1565"/>
                </a:lnTo>
                <a:lnTo>
                  <a:pt x="638" y="1566"/>
                </a:lnTo>
                <a:lnTo>
                  <a:pt x="640" y="1566"/>
                </a:lnTo>
                <a:lnTo>
                  <a:pt x="643" y="1565"/>
                </a:lnTo>
                <a:lnTo>
                  <a:pt x="643" y="1565"/>
                </a:lnTo>
                <a:lnTo>
                  <a:pt x="644" y="1565"/>
                </a:lnTo>
                <a:lnTo>
                  <a:pt x="645" y="1566"/>
                </a:lnTo>
                <a:lnTo>
                  <a:pt x="646" y="1571"/>
                </a:lnTo>
                <a:lnTo>
                  <a:pt x="646" y="1579"/>
                </a:lnTo>
                <a:lnTo>
                  <a:pt x="648" y="1582"/>
                </a:lnTo>
                <a:lnTo>
                  <a:pt x="649" y="1585"/>
                </a:lnTo>
                <a:lnTo>
                  <a:pt x="649" y="1585"/>
                </a:lnTo>
                <a:lnTo>
                  <a:pt x="654" y="1587"/>
                </a:lnTo>
                <a:lnTo>
                  <a:pt x="662" y="1589"/>
                </a:lnTo>
                <a:lnTo>
                  <a:pt x="685" y="1592"/>
                </a:lnTo>
                <a:lnTo>
                  <a:pt x="708" y="1593"/>
                </a:lnTo>
                <a:lnTo>
                  <a:pt x="717" y="1593"/>
                </a:lnTo>
                <a:lnTo>
                  <a:pt x="722" y="1592"/>
                </a:lnTo>
                <a:lnTo>
                  <a:pt x="722" y="1592"/>
                </a:lnTo>
                <a:lnTo>
                  <a:pt x="727" y="1591"/>
                </a:lnTo>
                <a:lnTo>
                  <a:pt x="740" y="1591"/>
                </a:lnTo>
                <a:lnTo>
                  <a:pt x="775" y="1591"/>
                </a:lnTo>
                <a:lnTo>
                  <a:pt x="815" y="1592"/>
                </a:lnTo>
                <a:lnTo>
                  <a:pt x="846" y="1592"/>
                </a:lnTo>
                <a:lnTo>
                  <a:pt x="846" y="1592"/>
                </a:lnTo>
                <a:lnTo>
                  <a:pt x="857" y="1592"/>
                </a:lnTo>
                <a:lnTo>
                  <a:pt x="866" y="1592"/>
                </a:lnTo>
                <a:lnTo>
                  <a:pt x="880" y="1594"/>
                </a:lnTo>
                <a:lnTo>
                  <a:pt x="884" y="1594"/>
                </a:lnTo>
                <a:lnTo>
                  <a:pt x="886" y="1593"/>
                </a:lnTo>
                <a:lnTo>
                  <a:pt x="886" y="1591"/>
                </a:lnTo>
                <a:lnTo>
                  <a:pt x="885" y="1585"/>
                </a:lnTo>
                <a:lnTo>
                  <a:pt x="885" y="1585"/>
                </a:lnTo>
                <a:lnTo>
                  <a:pt x="883" y="1579"/>
                </a:lnTo>
                <a:lnTo>
                  <a:pt x="879" y="1575"/>
                </a:lnTo>
                <a:lnTo>
                  <a:pt x="874" y="1571"/>
                </a:lnTo>
                <a:lnTo>
                  <a:pt x="867" y="1568"/>
                </a:lnTo>
                <a:lnTo>
                  <a:pt x="854" y="1560"/>
                </a:lnTo>
                <a:lnTo>
                  <a:pt x="847" y="1554"/>
                </a:lnTo>
                <a:lnTo>
                  <a:pt x="839" y="1546"/>
                </a:lnTo>
                <a:lnTo>
                  <a:pt x="839" y="1546"/>
                </a:lnTo>
                <a:lnTo>
                  <a:pt x="832" y="1537"/>
                </a:lnTo>
                <a:lnTo>
                  <a:pt x="821" y="1527"/>
                </a:lnTo>
                <a:lnTo>
                  <a:pt x="810" y="1518"/>
                </a:lnTo>
                <a:lnTo>
                  <a:pt x="800" y="1510"/>
                </a:lnTo>
                <a:lnTo>
                  <a:pt x="779" y="1499"/>
                </a:lnTo>
                <a:lnTo>
                  <a:pt x="772" y="1495"/>
                </a:lnTo>
                <a:lnTo>
                  <a:pt x="768" y="1494"/>
                </a:lnTo>
                <a:lnTo>
                  <a:pt x="768" y="1494"/>
                </a:lnTo>
                <a:lnTo>
                  <a:pt x="764" y="1492"/>
                </a:lnTo>
                <a:lnTo>
                  <a:pt x="759" y="1491"/>
                </a:lnTo>
                <a:lnTo>
                  <a:pt x="749" y="1486"/>
                </a:lnTo>
                <a:lnTo>
                  <a:pt x="740" y="1480"/>
                </a:lnTo>
                <a:lnTo>
                  <a:pt x="735" y="1473"/>
                </a:lnTo>
                <a:lnTo>
                  <a:pt x="735" y="1473"/>
                </a:lnTo>
                <a:lnTo>
                  <a:pt x="731" y="1467"/>
                </a:lnTo>
                <a:lnTo>
                  <a:pt x="726" y="1457"/>
                </a:lnTo>
                <a:lnTo>
                  <a:pt x="719" y="1440"/>
                </a:lnTo>
                <a:lnTo>
                  <a:pt x="717" y="1428"/>
                </a:lnTo>
                <a:lnTo>
                  <a:pt x="715" y="1414"/>
                </a:lnTo>
                <a:lnTo>
                  <a:pt x="715" y="1414"/>
                </a:lnTo>
                <a:lnTo>
                  <a:pt x="712" y="1385"/>
                </a:lnTo>
                <a:lnTo>
                  <a:pt x="710" y="1357"/>
                </a:lnTo>
                <a:lnTo>
                  <a:pt x="708" y="1329"/>
                </a:lnTo>
                <a:lnTo>
                  <a:pt x="708" y="1329"/>
                </a:lnTo>
                <a:lnTo>
                  <a:pt x="715" y="1332"/>
                </a:lnTo>
                <a:lnTo>
                  <a:pt x="731" y="1337"/>
                </a:lnTo>
                <a:lnTo>
                  <a:pt x="738" y="1339"/>
                </a:lnTo>
                <a:lnTo>
                  <a:pt x="746" y="1340"/>
                </a:lnTo>
                <a:lnTo>
                  <a:pt x="751" y="1339"/>
                </a:lnTo>
                <a:lnTo>
                  <a:pt x="754" y="1338"/>
                </a:lnTo>
                <a:lnTo>
                  <a:pt x="754" y="1337"/>
                </a:lnTo>
                <a:lnTo>
                  <a:pt x="754" y="1337"/>
                </a:lnTo>
                <a:lnTo>
                  <a:pt x="755" y="1334"/>
                </a:lnTo>
                <a:lnTo>
                  <a:pt x="754" y="1330"/>
                </a:lnTo>
                <a:lnTo>
                  <a:pt x="751" y="1324"/>
                </a:lnTo>
                <a:lnTo>
                  <a:pt x="747" y="1317"/>
                </a:lnTo>
                <a:lnTo>
                  <a:pt x="743" y="1310"/>
                </a:lnTo>
                <a:lnTo>
                  <a:pt x="743" y="1306"/>
                </a:lnTo>
                <a:lnTo>
                  <a:pt x="743" y="1302"/>
                </a:lnTo>
                <a:lnTo>
                  <a:pt x="745" y="1300"/>
                </a:lnTo>
                <a:lnTo>
                  <a:pt x="747" y="1296"/>
                </a:lnTo>
                <a:lnTo>
                  <a:pt x="751" y="1295"/>
                </a:lnTo>
                <a:lnTo>
                  <a:pt x="756" y="1292"/>
                </a:lnTo>
                <a:lnTo>
                  <a:pt x="764" y="1291"/>
                </a:lnTo>
                <a:lnTo>
                  <a:pt x="774" y="1291"/>
                </a:lnTo>
                <a:lnTo>
                  <a:pt x="774" y="1291"/>
                </a:lnTo>
                <a:lnTo>
                  <a:pt x="839" y="1288"/>
                </a:lnTo>
                <a:lnTo>
                  <a:pt x="861" y="1288"/>
                </a:lnTo>
                <a:lnTo>
                  <a:pt x="879" y="1291"/>
                </a:lnTo>
                <a:lnTo>
                  <a:pt x="879" y="1291"/>
                </a:lnTo>
                <a:lnTo>
                  <a:pt x="890" y="1291"/>
                </a:lnTo>
                <a:lnTo>
                  <a:pt x="906" y="1289"/>
                </a:lnTo>
                <a:lnTo>
                  <a:pt x="921" y="1287"/>
                </a:lnTo>
                <a:lnTo>
                  <a:pt x="937" y="1283"/>
                </a:lnTo>
                <a:lnTo>
                  <a:pt x="954" y="1278"/>
                </a:lnTo>
                <a:lnTo>
                  <a:pt x="960" y="1274"/>
                </a:lnTo>
                <a:lnTo>
                  <a:pt x="967" y="1270"/>
                </a:lnTo>
                <a:lnTo>
                  <a:pt x="971" y="1266"/>
                </a:lnTo>
                <a:lnTo>
                  <a:pt x="974" y="1261"/>
                </a:lnTo>
                <a:lnTo>
                  <a:pt x="977" y="1256"/>
                </a:lnTo>
                <a:lnTo>
                  <a:pt x="977" y="1251"/>
                </a:lnTo>
                <a:lnTo>
                  <a:pt x="977" y="1251"/>
                </a:lnTo>
                <a:lnTo>
                  <a:pt x="976" y="1240"/>
                </a:lnTo>
                <a:lnTo>
                  <a:pt x="973" y="1228"/>
                </a:lnTo>
                <a:lnTo>
                  <a:pt x="971" y="1217"/>
                </a:lnTo>
                <a:lnTo>
                  <a:pt x="967" y="1206"/>
                </a:lnTo>
                <a:lnTo>
                  <a:pt x="958" y="1187"/>
                </a:lnTo>
                <a:lnTo>
                  <a:pt x="951" y="1172"/>
                </a:lnTo>
                <a:lnTo>
                  <a:pt x="951" y="1172"/>
                </a:lnTo>
                <a:lnTo>
                  <a:pt x="946" y="1154"/>
                </a:lnTo>
                <a:lnTo>
                  <a:pt x="939" y="1116"/>
                </a:lnTo>
                <a:lnTo>
                  <a:pt x="920" y="1009"/>
                </a:lnTo>
                <a:lnTo>
                  <a:pt x="892" y="858"/>
                </a:lnTo>
                <a:lnTo>
                  <a:pt x="892" y="858"/>
                </a:lnTo>
                <a:lnTo>
                  <a:pt x="921" y="849"/>
                </a:lnTo>
                <a:lnTo>
                  <a:pt x="940" y="843"/>
                </a:lnTo>
                <a:lnTo>
                  <a:pt x="948" y="840"/>
                </a:lnTo>
                <a:lnTo>
                  <a:pt x="951" y="838"/>
                </a:lnTo>
                <a:lnTo>
                  <a:pt x="951" y="838"/>
                </a:lnTo>
                <a:lnTo>
                  <a:pt x="959" y="819"/>
                </a:lnTo>
                <a:lnTo>
                  <a:pt x="976" y="780"/>
                </a:lnTo>
                <a:lnTo>
                  <a:pt x="997" y="727"/>
                </a:lnTo>
                <a:lnTo>
                  <a:pt x="997" y="727"/>
                </a:lnTo>
                <a:lnTo>
                  <a:pt x="962" y="667"/>
                </a:lnTo>
                <a:lnTo>
                  <a:pt x="934" y="617"/>
                </a:lnTo>
                <a:lnTo>
                  <a:pt x="912" y="576"/>
                </a:lnTo>
                <a:lnTo>
                  <a:pt x="912" y="576"/>
                </a:lnTo>
                <a:lnTo>
                  <a:pt x="898" y="549"/>
                </a:lnTo>
                <a:lnTo>
                  <a:pt x="888" y="532"/>
                </a:lnTo>
                <a:lnTo>
                  <a:pt x="879" y="518"/>
                </a:lnTo>
                <a:lnTo>
                  <a:pt x="846" y="491"/>
                </a:lnTo>
                <a:lnTo>
                  <a:pt x="846" y="491"/>
                </a:lnTo>
                <a:lnTo>
                  <a:pt x="844" y="481"/>
                </a:lnTo>
                <a:lnTo>
                  <a:pt x="844" y="470"/>
                </a:lnTo>
                <a:lnTo>
                  <a:pt x="844" y="464"/>
                </a:lnTo>
                <a:lnTo>
                  <a:pt x="846" y="458"/>
                </a:lnTo>
                <a:lnTo>
                  <a:pt x="846" y="458"/>
                </a:lnTo>
                <a:lnTo>
                  <a:pt x="849" y="441"/>
                </a:lnTo>
                <a:lnTo>
                  <a:pt x="853" y="415"/>
                </a:lnTo>
                <a:lnTo>
                  <a:pt x="860" y="367"/>
                </a:lnTo>
                <a:lnTo>
                  <a:pt x="860" y="367"/>
                </a:lnTo>
                <a:lnTo>
                  <a:pt x="861" y="358"/>
                </a:lnTo>
                <a:lnTo>
                  <a:pt x="862" y="352"/>
                </a:lnTo>
                <a:lnTo>
                  <a:pt x="866" y="344"/>
                </a:lnTo>
                <a:lnTo>
                  <a:pt x="867" y="340"/>
                </a:lnTo>
                <a:lnTo>
                  <a:pt x="869" y="338"/>
                </a:lnTo>
                <a:lnTo>
                  <a:pt x="867" y="333"/>
                </a:lnTo>
                <a:lnTo>
                  <a:pt x="866" y="327"/>
                </a:lnTo>
                <a:lnTo>
                  <a:pt x="866" y="327"/>
                </a:lnTo>
                <a:lnTo>
                  <a:pt x="863" y="320"/>
                </a:lnTo>
                <a:lnTo>
                  <a:pt x="863" y="312"/>
                </a:lnTo>
                <a:lnTo>
                  <a:pt x="862" y="298"/>
                </a:lnTo>
                <a:lnTo>
                  <a:pt x="862" y="287"/>
                </a:lnTo>
                <a:lnTo>
                  <a:pt x="861" y="283"/>
                </a:lnTo>
                <a:lnTo>
                  <a:pt x="860" y="282"/>
                </a:lnTo>
                <a:lnTo>
                  <a:pt x="860" y="282"/>
                </a:lnTo>
                <a:lnTo>
                  <a:pt x="852" y="279"/>
                </a:lnTo>
                <a:lnTo>
                  <a:pt x="847" y="280"/>
                </a:lnTo>
                <a:lnTo>
                  <a:pt x="839" y="282"/>
                </a:lnTo>
                <a:lnTo>
                  <a:pt x="839" y="282"/>
                </a:lnTo>
                <a:lnTo>
                  <a:pt x="833" y="283"/>
                </a:lnTo>
                <a:lnTo>
                  <a:pt x="828" y="283"/>
                </a:lnTo>
                <a:lnTo>
                  <a:pt x="824" y="284"/>
                </a:lnTo>
                <a:lnTo>
                  <a:pt x="820" y="288"/>
                </a:lnTo>
                <a:lnTo>
                  <a:pt x="807" y="301"/>
                </a:lnTo>
                <a:lnTo>
                  <a:pt x="800" y="321"/>
                </a:lnTo>
                <a:lnTo>
                  <a:pt x="800" y="321"/>
                </a:lnTo>
                <a:lnTo>
                  <a:pt x="798" y="315"/>
                </a:lnTo>
                <a:lnTo>
                  <a:pt x="797" y="311"/>
                </a:lnTo>
                <a:lnTo>
                  <a:pt x="793" y="307"/>
                </a:lnTo>
                <a:lnTo>
                  <a:pt x="793" y="307"/>
                </a:lnTo>
                <a:lnTo>
                  <a:pt x="792" y="307"/>
                </a:lnTo>
                <a:lnTo>
                  <a:pt x="791" y="308"/>
                </a:lnTo>
                <a:lnTo>
                  <a:pt x="788" y="316"/>
                </a:lnTo>
                <a:lnTo>
                  <a:pt x="787" y="325"/>
                </a:lnTo>
                <a:lnTo>
                  <a:pt x="787" y="334"/>
                </a:lnTo>
                <a:lnTo>
                  <a:pt x="787" y="334"/>
                </a:lnTo>
                <a:lnTo>
                  <a:pt x="786" y="341"/>
                </a:lnTo>
                <a:lnTo>
                  <a:pt x="784" y="350"/>
                </a:lnTo>
                <a:lnTo>
                  <a:pt x="780" y="359"/>
                </a:lnTo>
                <a:lnTo>
                  <a:pt x="780" y="359"/>
                </a:lnTo>
                <a:lnTo>
                  <a:pt x="770" y="330"/>
                </a:lnTo>
                <a:lnTo>
                  <a:pt x="764" y="307"/>
                </a:lnTo>
                <a:lnTo>
                  <a:pt x="761" y="294"/>
                </a:lnTo>
                <a:lnTo>
                  <a:pt x="761" y="275"/>
                </a:lnTo>
                <a:lnTo>
                  <a:pt x="774" y="236"/>
                </a:lnTo>
                <a:lnTo>
                  <a:pt x="774" y="236"/>
                </a:lnTo>
                <a:lnTo>
                  <a:pt x="778" y="236"/>
                </a:lnTo>
                <a:lnTo>
                  <a:pt x="782" y="236"/>
                </a:lnTo>
                <a:lnTo>
                  <a:pt x="787" y="234"/>
                </a:lnTo>
                <a:lnTo>
                  <a:pt x="792" y="232"/>
                </a:lnTo>
                <a:lnTo>
                  <a:pt x="796" y="228"/>
                </a:lnTo>
                <a:lnTo>
                  <a:pt x="800" y="223"/>
                </a:lnTo>
                <a:lnTo>
                  <a:pt x="800" y="215"/>
                </a:lnTo>
                <a:lnTo>
                  <a:pt x="800" y="215"/>
                </a:lnTo>
                <a:lnTo>
                  <a:pt x="802" y="172"/>
                </a:lnTo>
                <a:lnTo>
                  <a:pt x="802" y="151"/>
                </a:lnTo>
                <a:lnTo>
                  <a:pt x="802" y="142"/>
                </a:lnTo>
                <a:lnTo>
                  <a:pt x="800" y="137"/>
                </a:lnTo>
                <a:lnTo>
                  <a:pt x="800" y="137"/>
                </a:lnTo>
                <a:lnTo>
                  <a:pt x="797" y="130"/>
                </a:lnTo>
                <a:lnTo>
                  <a:pt x="796" y="123"/>
                </a:lnTo>
                <a:lnTo>
                  <a:pt x="793" y="104"/>
                </a:lnTo>
                <a:lnTo>
                  <a:pt x="793" y="104"/>
                </a:lnTo>
                <a:lnTo>
                  <a:pt x="791" y="72"/>
                </a:lnTo>
                <a:lnTo>
                  <a:pt x="789" y="57"/>
                </a:lnTo>
                <a:lnTo>
                  <a:pt x="787" y="45"/>
                </a:lnTo>
                <a:lnTo>
                  <a:pt x="787" y="45"/>
                </a:lnTo>
                <a:lnTo>
                  <a:pt x="784" y="40"/>
                </a:lnTo>
                <a:lnTo>
                  <a:pt x="780" y="35"/>
                </a:lnTo>
                <a:lnTo>
                  <a:pt x="770" y="24"/>
                </a:lnTo>
                <a:lnTo>
                  <a:pt x="764" y="19"/>
                </a:lnTo>
                <a:lnTo>
                  <a:pt x="758" y="15"/>
                </a:lnTo>
                <a:lnTo>
                  <a:pt x="752" y="14"/>
                </a:lnTo>
                <a:lnTo>
                  <a:pt x="747" y="12"/>
                </a:lnTo>
                <a:lnTo>
                  <a:pt x="747" y="12"/>
                </a:lnTo>
                <a:lnTo>
                  <a:pt x="743" y="12"/>
                </a:lnTo>
                <a:lnTo>
                  <a:pt x="738" y="11"/>
                </a:lnTo>
                <a:lnTo>
                  <a:pt x="727" y="7"/>
                </a:lnTo>
                <a:lnTo>
                  <a:pt x="712" y="2"/>
                </a:lnTo>
                <a:lnTo>
                  <a:pt x="704" y="0"/>
                </a:lnTo>
                <a:lnTo>
                  <a:pt x="695" y="0"/>
                </a:lnTo>
                <a:lnTo>
                  <a:pt x="695" y="0"/>
                </a:lnTo>
                <a:lnTo>
                  <a:pt x="686" y="1"/>
                </a:lnTo>
                <a:lnTo>
                  <a:pt x="677" y="2"/>
                </a:lnTo>
                <a:lnTo>
                  <a:pt x="667" y="5"/>
                </a:lnTo>
                <a:lnTo>
                  <a:pt x="658" y="10"/>
                </a:lnTo>
                <a:lnTo>
                  <a:pt x="649" y="14"/>
                </a:lnTo>
                <a:lnTo>
                  <a:pt x="641" y="20"/>
                </a:lnTo>
                <a:lnTo>
                  <a:pt x="634" y="26"/>
                </a:lnTo>
                <a:lnTo>
                  <a:pt x="630" y="33"/>
                </a:lnTo>
                <a:lnTo>
                  <a:pt x="630" y="33"/>
                </a:lnTo>
                <a:lnTo>
                  <a:pt x="622" y="44"/>
                </a:lnTo>
                <a:lnTo>
                  <a:pt x="615" y="56"/>
                </a:lnTo>
                <a:lnTo>
                  <a:pt x="611" y="63"/>
                </a:lnTo>
                <a:lnTo>
                  <a:pt x="607" y="72"/>
                </a:lnTo>
                <a:lnTo>
                  <a:pt x="604" y="84"/>
                </a:lnTo>
                <a:lnTo>
                  <a:pt x="603" y="98"/>
                </a:lnTo>
                <a:lnTo>
                  <a:pt x="603" y="98"/>
                </a:lnTo>
                <a:lnTo>
                  <a:pt x="602" y="113"/>
                </a:lnTo>
                <a:lnTo>
                  <a:pt x="599" y="128"/>
                </a:lnTo>
                <a:lnTo>
                  <a:pt x="594" y="154"/>
                </a:lnTo>
                <a:lnTo>
                  <a:pt x="590" y="176"/>
                </a:lnTo>
                <a:lnTo>
                  <a:pt x="589" y="183"/>
                </a:lnTo>
                <a:lnTo>
                  <a:pt x="590" y="190"/>
                </a:lnTo>
                <a:lnTo>
                  <a:pt x="590" y="190"/>
                </a:lnTo>
                <a:lnTo>
                  <a:pt x="593" y="199"/>
                </a:lnTo>
                <a:lnTo>
                  <a:pt x="597" y="206"/>
                </a:lnTo>
                <a:lnTo>
                  <a:pt x="603" y="215"/>
                </a:lnTo>
                <a:lnTo>
                  <a:pt x="603" y="215"/>
                </a:lnTo>
                <a:lnTo>
                  <a:pt x="607" y="218"/>
                </a:lnTo>
                <a:lnTo>
                  <a:pt x="615" y="220"/>
                </a:lnTo>
                <a:lnTo>
                  <a:pt x="638" y="228"/>
                </a:lnTo>
                <a:lnTo>
                  <a:pt x="669" y="236"/>
                </a:lnTo>
                <a:lnTo>
                  <a:pt x="669" y="236"/>
                </a:lnTo>
                <a:lnTo>
                  <a:pt x="640" y="261"/>
                </a:lnTo>
                <a:lnTo>
                  <a:pt x="618" y="283"/>
                </a:lnTo>
                <a:lnTo>
                  <a:pt x="609" y="293"/>
                </a:lnTo>
                <a:lnTo>
                  <a:pt x="603" y="301"/>
                </a:lnTo>
                <a:lnTo>
                  <a:pt x="603" y="301"/>
                </a:lnTo>
                <a:lnTo>
                  <a:pt x="587" y="326"/>
                </a:lnTo>
                <a:lnTo>
                  <a:pt x="581" y="339"/>
                </a:lnTo>
                <a:lnTo>
                  <a:pt x="579" y="345"/>
                </a:lnTo>
                <a:lnTo>
                  <a:pt x="578" y="353"/>
                </a:lnTo>
                <a:lnTo>
                  <a:pt x="578" y="353"/>
                </a:lnTo>
                <a:lnTo>
                  <a:pt x="570" y="414"/>
                </a:lnTo>
                <a:lnTo>
                  <a:pt x="567" y="447"/>
                </a:lnTo>
                <a:lnTo>
                  <a:pt x="565" y="459"/>
                </a:lnTo>
                <a:lnTo>
                  <a:pt x="564" y="465"/>
                </a:lnTo>
                <a:lnTo>
                  <a:pt x="564" y="465"/>
                </a:lnTo>
                <a:lnTo>
                  <a:pt x="557" y="473"/>
                </a:lnTo>
                <a:lnTo>
                  <a:pt x="546" y="486"/>
                </a:lnTo>
                <a:lnTo>
                  <a:pt x="535" y="497"/>
                </a:lnTo>
                <a:lnTo>
                  <a:pt x="532" y="504"/>
                </a:lnTo>
                <a:lnTo>
                  <a:pt x="532" y="504"/>
                </a:lnTo>
                <a:lnTo>
                  <a:pt x="528" y="514"/>
                </a:lnTo>
                <a:lnTo>
                  <a:pt x="521" y="532"/>
                </a:lnTo>
                <a:lnTo>
                  <a:pt x="511" y="556"/>
                </a:lnTo>
                <a:lnTo>
                  <a:pt x="511" y="622"/>
                </a:lnTo>
                <a:lnTo>
                  <a:pt x="511" y="622"/>
                </a:lnTo>
                <a:lnTo>
                  <a:pt x="510" y="626"/>
                </a:lnTo>
                <a:lnTo>
                  <a:pt x="505" y="635"/>
                </a:lnTo>
                <a:lnTo>
                  <a:pt x="505" y="635"/>
                </a:lnTo>
                <a:lnTo>
                  <a:pt x="496" y="645"/>
                </a:lnTo>
                <a:lnTo>
                  <a:pt x="478" y="660"/>
                </a:lnTo>
                <a:lnTo>
                  <a:pt x="446" y="687"/>
                </a:lnTo>
                <a:lnTo>
                  <a:pt x="446" y="687"/>
                </a:lnTo>
                <a:lnTo>
                  <a:pt x="437" y="695"/>
                </a:lnTo>
                <a:lnTo>
                  <a:pt x="433" y="699"/>
                </a:lnTo>
                <a:lnTo>
                  <a:pt x="430" y="701"/>
                </a:lnTo>
                <a:lnTo>
                  <a:pt x="428" y="705"/>
                </a:lnTo>
                <a:lnTo>
                  <a:pt x="428" y="709"/>
                </a:lnTo>
                <a:lnTo>
                  <a:pt x="430" y="714"/>
                </a:lnTo>
                <a:lnTo>
                  <a:pt x="432" y="720"/>
                </a:lnTo>
                <a:lnTo>
                  <a:pt x="432" y="720"/>
                </a:lnTo>
                <a:lnTo>
                  <a:pt x="438" y="727"/>
                </a:lnTo>
                <a:lnTo>
                  <a:pt x="446" y="734"/>
                </a:lnTo>
                <a:lnTo>
                  <a:pt x="463" y="750"/>
                </a:lnTo>
                <a:lnTo>
                  <a:pt x="486" y="766"/>
                </a:lnTo>
                <a:lnTo>
                  <a:pt x="551" y="806"/>
                </a:lnTo>
                <a:close/>
                <a:moveTo>
                  <a:pt x="853" y="511"/>
                </a:moveTo>
                <a:lnTo>
                  <a:pt x="853" y="511"/>
                </a:lnTo>
                <a:lnTo>
                  <a:pt x="861" y="520"/>
                </a:lnTo>
                <a:lnTo>
                  <a:pt x="865" y="528"/>
                </a:lnTo>
                <a:lnTo>
                  <a:pt x="866" y="529"/>
                </a:lnTo>
                <a:lnTo>
                  <a:pt x="866" y="530"/>
                </a:lnTo>
                <a:lnTo>
                  <a:pt x="866" y="530"/>
                </a:lnTo>
                <a:lnTo>
                  <a:pt x="863" y="533"/>
                </a:lnTo>
                <a:lnTo>
                  <a:pt x="861" y="537"/>
                </a:lnTo>
                <a:lnTo>
                  <a:pt x="860" y="543"/>
                </a:lnTo>
                <a:lnTo>
                  <a:pt x="860" y="543"/>
                </a:lnTo>
                <a:lnTo>
                  <a:pt x="857" y="541"/>
                </a:lnTo>
                <a:lnTo>
                  <a:pt x="853" y="530"/>
                </a:lnTo>
                <a:lnTo>
                  <a:pt x="853" y="530"/>
                </a:lnTo>
                <a:lnTo>
                  <a:pt x="851" y="525"/>
                </a:lnTo>
                <a:lnTo>
                  <a:pt x="848" y="521"/>
                </a:lnTo>
                <a:lnTo>
                  <a:pt x="847" y="520"/>
                </a:lnTo>
                <a:lnTo>
                  <a:pt x="846" y="518"/>
                </a:lnTo>
                <a:lnTo>
                  <a:pt x="846" y="518"/>
                </a:lnTo>
                <a:lnTo>
                  <a:pt x="846" y="512"/>
                </a:lnTo>
                <a:lnTo>
                  <a:pt x="843" y="506"/>
                </a:lnTo>
                <a:lnTo>
                  <a:pt x="839" y="497"/>
                </a:lnTo>
                <a:lnTo>
                  <a:pt x="853" y="511"/>
                </a:lnTo>
                <a:close/>
                <a:moveTo>
                  <a:pt x="518" y="936"/>
                </a:moveTo>
                <a:lnTo>
                  <a:pt x="518" y="936"/>
                </a:lnTo>
                <a:lnTo>
                  <a:pt x="519" y="935"/>
                </a:lnTo>
                <a:lnTo>
                  <a:pt x="520" y="933"/>
                </a:lnTo>
                <a:lnTo>
                  <a:pt x="524" y="932"/>
                </a:lnTo>
                <a:lnTo>
                  <a:pt x="532" y="930"/>
                </a:lnTo>
                <a:lnTo>
                  <a:pt x="532" y="930"/>
                </a:lnTo>
                <a:lnTo>
                  <a:pt x="544" y="928"/>
                </a:lnTo>
                <a:lnTo>
                  <a:pt x="553" y="928"/>
                </a:lnTo>
                <a:lnTo>
                  <a:pt x="556" y="928"/>
                </a:lnTo>
                <a:lnTo>
                  <a:pt x="557" y="930"/>
                </a:lnTo>
                <a:lnTo>
                  <a:pt x="557" y="930"/>
                </a:lnTo>
                <a:lnTo>
                  <a:pt x="558" y="932"/>
                </a:lnTo>
                <a:lnTo>
                  <a:pt x="560" y="933"/>
                </a:lnTo>
                <a:lnTo>
                  <a:pt x="570" y="936"/>
                </a:lnTo>
                <a:lnTo>
                  <a:pt x="570" y="936"/>
                </a:lnTo>
                <a:lnTo>
                  <a:pt x="578" y="939"/>
                </a:lnTo>
                <a:lnTo>
                  <a:pt x="584" y="940"/>
                </a:lnTo>
                <a:lnTo>
                  <a:pt x="590" y="942"/>
                </a:lnTo>
                <a:lnTo>
                  <a:pt x="486" y="1120"/>
                </a:lnTo>
                <a:lnTo>
                  <a:pt x="453" y="1074"/>
                </a:lnTo>
                <a:lnTo>
                  <a:pt x="453" y="1074"/>
                </a:lnTo>
                <a:lnTo>
                  <a:pt x="486" y="1006"/>
                </a:lnTo>
                <a:lnTo>
                  <a:pt x="507" y="959"/>
                </a:lnTo>
                <a:lnTo>
                  <a:pt x="518" y="936"/>
                </a:lnTo>
                <a:lnTo>
                  <a:pt x="518" y="93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6" name="Freeform 24">
            <a:extLst>
              <a:ext uri="{FF2B5EF4-FFF2-40B4-BE49-F238E27FC236}">
                <a16:creationId xmlns:a16="http://schemas.microsoft.com/office/drawing/2014/main" id="{58CF081E-3EAF-4F65-A9DE-16CD6C8AD2E7}"/>
              </a:ext>
            </a:extLst>
          </p:cNvPr>
          <p:cNvSpPr>
            <a:spLocks noEditPoints="1"/>
          </p:cNvSpPr>
          <p:nvPr/>
        </p:nvSpPr>
        <p:spPr bwMode="auto">
          <a:xfrm>
            <a:off x="1371600" y="987625"/>
            <a:ext cx="1547673" cy="2441375"/>
          </a:xfrm>
          <a:custGeom>
            <a:avLst/>
            <a:gdLst>
              <a:gd name="T0" fmla="*/ 571 w 878"/>
              <a:gd name="T1" fmla="*/ 11 h 1385"/>
              <a:gd name="T2" fmla="*/ 529 w 878"/>
              <a:gd name="T3" fmla="*/ 75 h 1385"/>
              <a:gd name="T4" fmla="*/ 517 w 878"/>
              <a:gd name="T5" fmla="*/ 153 h 1385"/>
              <a:gd name="T6" fmla="*/ 518 w 878"/>
              <a:gd name="T7" fmla="*/ 224 h 1385"/>
              <a:gd name="T8" fmla="*/ 483 w 878"/>
              <a:gd name="T9" fmla="*/ 250 h 1385"/>
              <a:gd name="T10" fmla="*/ 405 w 878"/>
              <a:gd name="T11" fmla="*/ 361 h 1385"/>
              <a:gd name="T12" fmla="*/ 322 w 878"/>
              <a:gd name="T13" fmla="*/ 415 h 1385"/>
              <a:gd name="T14" fmla="*/ 298 w 878"/>
              <a:gd name="T15" fmla="*/ 442 h 1385"/>
              <a:gd name="T16" fmla="*/ 183 w 878"/>
              <a:gd name="T17" fmla="*/ 414 h 1385"/>
              <a:gd name="T18" fmla="*/ 141 w 878"/>
              <a:gd name="T19" fmla="*/ 423 h 1385"/>
              <a:gd name="T20" fmla="*/ 76 w 878"/>
              <a:gd name="T21" fmla="*/ 510 h 1385"/>
              <a:gd name="T22" fmla="*/ 6 w 878"/>
              <a:gd name="T23" fmla="*/ 649 h 1385"/>
              <a:gd name="T24" fmla="*/ 6 w 878"/>
              <a:gd name="T25" fmla="*/ 781 h 1385"/>
              <a:gd name="T26" fmla="*/ 13 w 878"/>
              <a:gd name="T27" fmla="*/ 804 h 1385"/>
              <a:gd name="T28" fmla="*/ 71 w 878"/>
              <a:gd name="T29" fmla="*/ 846 h 1385"/>
              <a:gd name="T30" fmla="*/ 71 w 878"/>
              <a:gd name="T31" fmla="*/ 1292 h 1385"/>
              <a:gd name="T32" fmla="*/ 79 w 878"/>
              <a:gd name="T33" fmla="*/ 1353 h 1385"/>
              <a:gd name="T34" fmla="*/ 97 w 878"/>
              <a:gd name="T35" fmla="*/ 1354 h 1385"/>
              <a:gd name="T36" fmla="*/ 104 w 878"/>
              <a:gd name="T37" fmla="*/ 1360 h 1385"/>
              <a:gd name="T38" fmla="*/ 131 w 878"/>
              <a:gd name="T39" fmla="*/ 1348 h 1385"/>
              <a:gd name="T40" fmla="*/ 167 w 878"/>
              <a:gd name="T41" fmla="*/ 1331 h 1385"/>
              <a:gd name="T42" fmla="*/ 282 w 878"/>
              <a:gd name="T43" fmla="*/ 1355 h 1385"/>
              <a:gd name="T44" fmla="*/ 308 w 878"/>
              <a:gd name="T45" fmla="*/ 1385 h 1385"/>
              <a:gd name="T46" fmla="*/ 329 w 878"/>
              <a:gd name="T47" fmla="*/ 1334 h 1385"/>
              <a:gd name="T48" fmla="*/ 428 w 878"/>
              <a:gd name="T49" fmla="*/ 1310 h 1385"/>
              <a:gd name="T50" fmla="*/ 459 w 878"/>
              <a:gd name="T51" fmla="*/ 1307 h 1385"/>
              <a:gd name="T52" fmla="*/ 471 w 878"/>
              <a:gd name="T53" fmla="*/ 1250 h 1385"/>
              <a:gd name="T54" fmla="*/ 475 w 878"/>
              <a:gd name="T55" fmla="*/ 867 h 1385"/>
              <a:gd name="T56" fmla="*/ 492 w 878"/>
              <a:gd name="T57" fmla="*/ 810 h 1385"/>
              <a:gd name="T58" fmla="*/ 461 w 878"/>
              <a:gd name="T59" fmla="*/ 756 h 1385"/>
              <a:gd name="T60" fmla="*/ 405 w 878"/>
              <a:gd name="T61" fmla="*/ 506 h 1385"/>
              <a:gd name="T62" fmla="*/ 529 w 878"/>
              <a:gd name="T63" fmla="*/ 563 h 1385"/>
              <a:gd name="T64" fmla="*/ 519 w 878"/>
              <a:gd name="T65" fmla="*/ 747 h 1385"/>
              <a:gd name="T66" fmla="*/ 508 w 878"/>
              <a:gd name="T67" fmla="*/ 1058 h 1385"/>
              <a:gd name="T68" fmla="*/ 576 w 878"/>
              <a:gd name="T69" fmla="*/ 1144 h 1385"/>
              <a:gd name="T70" fmla="*/ 632 w 878"/>
              <a:gd name="T71" fmla="*/ 1199 h 1385"/>
              <a:gd name="T72" fmla="*/ 633 w 878"/>
              <a:gd name="T73" fmla="*/ 1224 h 1385"/>
              <a:gd name="T74" fmla="*/ 592 w 878"/>
              <a:gd name="T75" fmla="*/ 1270 h 1385"/>
              <a:gd name="T76" fmla="*/ 609 w 878"/>
              <a:gd name="T77" fmla="*/ 1302 h 1385"/>
              <a:gd name="T78" fmla="*/ 684 w 878"/>
              <a:gd name="T79" fmla="*/ 1294 h 1385"/>
              <a:gd name="T80" fmla="*/ 695 w 878"/>
              <a:gd name="T81" fmla="*/ 1212 h 1385"/>
              <a:gd name="T82" fmla="*/ 687 w 878"/>
              <a:gd name="T83" fmla="*/ 1144 h 1385"/>
              <a:gd name="T84" fmla="*/ 693 w 878"/>
              <a:gd name="T85" fmla="*/ 1098 h 1385"/>
              <a:gd name="T86" fmla="*/ 728 w 878"/>
              <a:gd name="T87" fmla="*/ 1110 h 1385"/>
              <a:gd name="T88" fmla="*/ 741 w 878"/>
              <a:gd name="T89" fmla="*/ 1149 h 1385"/>
              <a:gd name="T90" fmla="*/ 750 w 878"/>
              <a:gd name="T91" fmla="*/ 1263 h 1385"/>
              <a:gd name="T92" fmla="*/ 779 w 878"/>
              <a:gd name="T93" fmla="*/ 1286 h 1385"/>
              <a:gd name="T94" fmla="*/ 817 w 878"/>
              <a:gd name="T95" fmla="*/ 1224 h 1385"/>
              <a:gd name="T96" fmla="*/ 822 w 878"/>
              <a:gd name="T97" fmla="*/ 1129 h 1385"/>
              <a:gd name="T98" fmla="*/ 835 w 878"/>
              <a:gd name="T99" fmla="*/ 1110 h 1385"/>
              <a:gd name="T100" fmla="*/ 847 w 878"/>
              <a:gd name="T101" fmla="*/ 1000 h 1385"/>
              <a:gd name="T102" fmla="*/ 839 w 878"/>
              <a:gd name="T103" fmla="*/ 810 h 1385"/>
              <a:gd name="T104" fmla="*/ 852 w 878"/>
              <a:gd name="T105" fmla="*/ 756 h 1385"/>
              <a:gd name="T106" fmla="*/ 878 w 878"/>
              <a:gd name="T107" fmla="*/ 693 h 1385"/>
              <a:gd name="T108" fmla="*/ 851 w 878"/>
              <a:gd name="T109" fmla="*/ 453 h 1385"/>
              <a:gd name="T110" fmla="*/ 817 w 878"/>
              <a:gd name="T111" fmla="*/ 287 h 1385"/>
              <a:gd name="T112" fmla="*/ 785 w 878"/>
              <a:gd name="T113" fmla="*/ 204 h 1385"/>
              <a:gd name="T114" fmla="*/ 744 w 878"/>
              <a:gd name="T115" fmla="*/ 214 h 1385"/>
              <a:gd name="T116" fmla="*/ 707 w 878"/>
              <a:gd name="T117" fmla="*/ 175 h 1385"/>
              <a:gd name="T118" fmla="*/ 682 w 878"/>
              <a:gd name="T119" fmla="*/ 63 h 1385"/>
              <a:gd name="T120" fmla="*/ 638 w 878"/>
              <a:gd name="T121" fmla="*/ 0 h 1385"/>
              <a:gd name="T122" fmla="*/ 353 w 878"/>
              <a:gd name="T123" fmla="*/ 486 h 1385"/>
              <a:gd name="T124" fmla="*/ 356 w 878"/>
              <a:gd name="T125" fmla="*/ 647 h 13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878" h="1385">
                <a:moveTo>
                  <a:pt x="604" y="11"/>
                </a:moveTo>
                <a:lnTo>
                  <a:pt x="604" y="11"/>
                </a:lnTo>
                <a:lnTo>
                  <a:pt x="601" y="9"/>
                </a:lnTo>
                <a:lnTo>
                  <a:pt x="594" y="6"/>
                </a:lnTo>
                <a:lnTo>
                  <a:pt x="589" y="5"/>
                </a:lnTo>
                <a:lnTo>
                  <a:pt x="583" y="5"/>
                </a:lnTo>
                <a:lnTo>
                  <a:pt x="577" y="7"/>
                </a:lnTo>
                <a:lnTo>
                  <a:pt x="571" y="11"/>
                </a:lnTo>
                <a:lnTo>
                  <a:pt x="571" y="11"/>
                </a:lnTo>
                <a:lnTo>
                  <a:pt x="564" y="16"/>
                </a:lnTo>
                <a:lnTo>
                  <a:pt x="558" y="23"/>
                </a:lnTo>
                <a:lnTo>
                  <a:pt x="552" y="30"/>
                </a:lnTo>
                <a:lnTo>
                  <a:pt x="547" y="40"/>
                </a:lnTo>
                <a:lnTo>
                  <a:pt x="537" y="58"/>
                </a:lnTo>
                <a:lnTo>
                  <a:pt x="529" y="75"/>
                </a:lnTo>
                <a:lnTo>
                  <a:pt x="529" y="75"/>
                </a:lnTo>
                <a:lnTo>
                  <a:pt x="523" y="89"/>
                </a:lnTo>
                <a:lnTo>
                  <a:pt x="518" y="99"/>
                </a:lnTo>
                <a:lnTo>
                  <a:pt x="514" y="109"/>
                </a:lnTo>
                <a:lnTo>
                  <a:pt x="514" y="120"/>
                </a:lnTo>
                <a:lnTo>
                  <a:pt x="514" y="120"/>
                </a:lnTo>
                <a:lnTo>
                  <a:pt x="513" y="139"/>
                </a:lnTo>
                <a:lnTo>
                  <a:pt x="514" y="147"/>
                </a:lnTo>
                <a:lnTo>
                  <a:pt x="517" y="153"/>
                </a:lnTo>
                <a:lnTo>
                  <a:pt x="517" y="153"/>
                </a:lnTo>
                <a:lnTo>
                  <a:pt x="519" y="162"/>
                </a:lnTo>
                <a:lnTo>
                  <a:pt x="520" y="176"/>
                </a:lnTo>
                <a:lnTo>
                  <a:pt x="520" y="189"/>
                </a:lnTo>
                <a:lnTo>
                  <a:pt x="519" y="202"/>
                </a:lnTo>
                <a:lnTo>
                  <a:pt x="519" y="202"/>
                </a:lnTo>
                <a:lnTo>
                  <a:pt x="518" y="214"/>
                </a:lnTo>
                <a:lnTo>
                  <a:pt x="518" y="224"/>
                </a:lnTo>
                <a:lnTo>
                  <a:pt x="519" y="234"/>
                </a:lnTo>
                <a:lnTo>
                  <a:pt x="517" y="244"/>
                </a:lnTo>
                <a:lnTo>
                  <a:pt x="517" y="244"/>
                </a:lnTo>
                <a:lnTo>
                  <a:pt x="503" y="245"/>
                </a:lnTo>
                <a:lnTo>
                  <a:pt x="492" y="246"/>
                </a:lnTo>
                <a:lnTo>
                  <a:pt x="486" y="247"/>
                </a:lnTo>
                <a:lnTo>
                  <a:pt x="483" y="250"/>
                </a:lnTo>
                <a:lnTo>
                  <a:pt x="483" y="250"/>
                </a:lnTo>
                <a:lnTo>
                  <a:pt x="478" y="253"/>
                </a:lnTo>
                <a:lnTo>
                  <a:pt x="473" y="260"/>
                </a:lnTo>
                <a:lnTo>
                  <a:pt x="460" y="280"/>
                </a:lnTo>
                <a:lnTo>
                  <a:pt x="439" y="314"/>
                </a:lnTo>
                <a:lnTo>
                  <a:pt x="439" y="314"/>
                </a:lnTo>
                <a:lnTo>
                  <a:pt x="420" y="340"/>
                </a:lnTo>
                <a:lnTo>
                  <a:pt x="405" y="361"/>
                </a:lnTo>
                <a:lnTo>
                  <a:pt x="405" y="361"/>
                </a:lnTo>
                <a:lnTo>
                  <a:pt x="376" y="378"/>
                </a:lnTo>
                <a:lnTo>
                  <a:pt x="357" y="389"/>
                </a:lnTo>
                <a:lnTo>
                  <a:pt x="348" y="395"/>
                </a:lnTo>
                <a:lnTo>
                  <a:pt x="348" y="395"/>
                </a:lnTo>
                <a:lnTo>
                  <a:pt x="342" y="402"/>
                </a:lnTo>
                <a:lnTo>
                  <a:pt x="342" y="402"/>
                </a:lnTo>
                <a:lnTo>
                  <a:pt x="330" y="409"/>
                </a:lnTo>
                <a:lnTo>
                  <a:pt x="322" y="415"/>
                </a:lnTo>
                <a:lnTo>
                  <a:pt x="318" y="419"/>
                </a:lnTo>
                <a:lnTo>
                  <a:pt x="317" y="423"/>
                </a:lnTo>
                <a:lnTo>
                  <a:pt x="317" y="423"/>
                </a:lnTo>
                <a:lnTo>
                  <a:pt x="315" y="430"/>
                </a:lnTo>
                <a:lnTo>
                  <a:pt x="312" y="437"/>
                </a:lnTo>
                <a:lnTo>
                  <a:pt x="310" y="443"/>
                </a:lnTo>
                <a:lnTo>
                  <a:pt x="310" y="443"/>
                </a:lnTo>
                <a:lnTo>
                  <a:pt x="298" y="442"/>
                </a:lnTo>
                <a:lnTo>
                  <a:pt x="272" y="438"/>
                </a:lnTo>
                <a:lnTo>
                  <a:pt x="241" y="432"/>
                </a:lnTo>
                <a:lnTo>
                  <a:pt x="227" y="428"/>
                </a:lnTo>
                <a:lnTo>
                  <a:pt x="217" y="423"/>
                </a:lnTo>
                <a:lnTo>
                  <a:pt x="217" y="423"/>
                </a:lnTo>
                <a:lnTo>
                  <a:pt x="206" y="419"/>
                </a:lnTo>
                <a:lnTo>
                  <a:pt x="194" y="415"/>
                </a:lnTo>
                <a:lnTo>
                  <a:pt x="183" y="414"/>
                </a:lnTo>
                <a:lnTo>
                  <a:pt x="171" y="413"/>
                </a:lnTo>
                <a:lnTo>
                  <a:pt x="151" y="413"/>
                </a:lnTo>
                <a:lnTo>
                  <a:pt x="144" y="413"/>
                </a:lnTo>
                <a:lnTo>
                  <a:pt x="144" y="413"/>
                </a:lnTo>
                <a:lnTo>
                  <a:pt x="143" y="414"/>
                </a:lnTo>
                <a:lnTo>
                  <a:pt x="141" y="417"/>
                </a:lnTo>
                <a:lnTo>
                  <a:pt x="141" y="423"/>
                </a:lnTo>
                <a:lnTo>
                  <a:pt x="141" y="423"/>
                </a:lnTo>
                <a:lnTo>
                  <a:pt x="139" y="429"/>
                </a:lnTo>
                <a:lnTo>
                  <a:pt x="134" y="437"/>
                </a:lnTo>
                <a:lnTo>
                  <a:pt x="121" y="459"/>
                </a:lnTo>
                <a:lnTo>
                  <a:pt x="97" y="493"/>
                </a:lnTo>
                <a:lnTo>
                  <a:pt x="97" y="493"/>
                </a:lnTo>
                <a:lnTo>
                  <a:pt x="93" y="497"/>
                </a:lnTo>
                <a:lnTo>
                  <a:pt x="88" y="501"/>
                </a:lnTo>
                <a:lnTo>
                  <a:pt x="76" y="510"/>
                </a:lnTo>
                <a:lnTo>
                  <a:pt x="64" y="521"/>
                </a:lnTo>
                <a:lnTo>
                  <a:pt x="59" y="526"/>
                </a:lnTo>
                <a:lnTo>
                  <a:pt x="56" y="529"/>
                </a:lnTo>
                <a:lnTo>
                  <a:pt x="56" y="529"/>
                </a:lnTo>
                <a:lnTo>
                  <a:pt x="47" y="549"/>
                </a:lnTo>
                <a:lnTo>
                  <a:pt x="34" y="580"/>
                </a:lnTo>
                <a:lnTo>
                  <a:pt x="6" y="649"/>
                </a:lnTo>
                <a:lnTo>
                  <a:pt x="6" y="649"/>
                </a:lnTo>
                <a:lnTo>
                  <a:pt x="4" y="656"/>
                </a:lnTo>
                <a:lnTo>
                  <a:pt x="2" y="664"/>
                </a:lnTo>
                <a:lnTo>
                  <a:pt x="0" y="684"/>
                </a:lnTo>
                <a:lnTo>
                  <a:pt x="0" y="706"/>
                </a:lnTo>
                <a:lnTo>
                  <a:pt x="0" y="728"/>
                </a:lnTo>
                <a:lnTo>
                  <a:pt x="4" y="765"/>
                </a:lnTo>
                <a:lnTo>
                  <a:pt x="5" y="777"/>
                </a:lnTo>
                <a:lnTo>
                  <a:pt x="6" y="781"/>
                </a:lnTo>
                <a:lnTo>
                  <a:pt x="6" y="781"/>
                </a:lnTo>
                <a:lnTo>
                  <a:pt x="8" y="781"/>
                </a:lnTo>
                <a:lnTo>
                  <a:pt x="12" y="782"/>
                </a:lnTo>
                <a:lnTo>
                  <a:pt x="14" y="785"/>
                </a:lnTo>
                <a:lnTo>
                  <a:pt x="17" y="788"/>
                </a:lnTo>
                <a:lnTo>
                  <a:pt x="17" y="788"/>
                </a:lnTo>
                <a:lnTo>
                  <a:pt x="16" y="794"/>
                </a:lnTo>
                <a:lnTo>
                  <a:pt x="13" y="804"/>
                </a:lnTo>
                <a:lnTo>
                  <a:pt x="12" y="813"/>
                </a:lnTo>
                <a:lnTo>
                  <a:pt x="12" y="817"/>
                </a:lnTo>
                <a:lnTo>
                  <a:pt x="14" y="820"/>
                </a:lnTo>
                <a:lnTo>
                  <a:pt x="14" y="820"/>
                </a:lnTo>
                <a:lnTo>
                  <a:pt x="18" y="823"/>
                </a:lnTo>
                <a:lnTo>
                  <a:pt x="25" y="827"/>
                </a:lnTo>
                <a:lnTo>
                  <a:pt x="45" y="836"/>
                </a:lnTo>
                <a:lnTo>
                  <a:pt x="71" y="846"/>
                </a:lnTo>
                <a:lnTo>
                  <a:pt x="71" y="846"/>
                </a:lnTo>
                <a:lnTo>
                  <a:pt x="68" y="1067"/>
                </a:lnTo>
                <a:lnTo>
                  <a:pt x="66" y="1219"/>
                </a:lnTo>
                <a:lnTo>
                  <a:pt x="66" y="1270"/>
                </a:lnTo>
                <a:lnTo>
                  <a:pt x="68" y="1284"/>
                </a:lnTo>
                <a:lnTo>
                  <a:pt x="69" y="1290"/>
                </a:lnTo>
                <a:lnTo>
                  <a:pt x="69" y="1290"/>
                </a:lnTo>
                <a:lnTo>
                  <a:pt x="71" y="1292"/>
                </a:lnTo>
                <a:lnTo>
                  <a:pt x="74" y="1294"/>
                </a:lnTo>
                <a:lnTo>
                  <a:pt x="76" y="1297"/>
                </a:lnTo>
                <a:lnTo>
                  <a:pt x="76" y="1297"/>
                </a:lnTo>
                <a:lnTo>
                  <a:pt x="75" y="1314"/>
                </a:lnTo>
                <a:lnTo>
                  <a:pt x="75" y="1327"/>
                </a:lnTo>
                <a:lnTo>
                  <a:pt x="76" y="1339"/>
                </a:lnTo>
                <a:lnTo>
                  <a:pt x="76" y="1339"/>
                </a:lnTo>
                <a:lnTo>
                  <a:pt x="79" y="1353"/>
                </a:lnTo>
                <a:lnTo>
                  <a:pt x="81" y="1357"/>
                </a:lnTo>
                <a:lnTo>
                  <a:pt x="83" y="1359"/>
                </a:lnTo>
                <a:lnTo>
                  <a:pt x="87" y="1360"/>
                </a:lnTo>
                <a:lnTo>
                  <a:pt x="87" y="1360"/>
                </a:lnTo>
                <a:lnTo>
                  <a:pt x="92" y="1360"/>
                </a:lnTo>
                <a:lnTo>
                  <a:pt x="95" y="1359"/>
                </a:lnTo>
                <a:lnTo>
                  <a:pt x="97" y="1356"/>
                </a:lnTo>
                <a:lnTo>
                  <a:pt x="97" y="1354"/>
                </a:lnTo>
                <a:lnTo>
                  <a:pt x="97" y="1354"/>
                </a:lnTo>
                <a:lnTo>
                  <a:pt x="98" y="1354"/>
                </a:lnTo>
                <a:lnTo>
                  <a:pt x="100" y="1354"/>
                </a:lnTo>
                <a:lnTo>
                  <a:pt x="102" y="1354"/>
                </a:lnTo>
                <a:lnTo>
                  <a:pt x="102" y="1354"/>
                </a:lnTo>
                <a:lnTo>
                  <a:pt x="102" y="1355"/>
                </a:lnTo>
                <a:lnTo>
                  <a:pt x="102" y="1357"/>
                </a:lnTo>
                <a:lnTo>
                  <a:pt x="104" y="1360"/>
                </a:lnTo>
                <a:lnTo>
                  <a:pt x="110" y="1362"/>
                </a:lnTo>
                <a:lnTo>
                  <a:pt x="110" y="1362"/>
                </a:lnTo>
                <a:lnTo>
                  <a:pt x="121" y="1365"/>
                </a:lnTo>
                <a:lnTo>
                  <a:pt x="125" y="1363"/>
                </a:lnTo>
                <a:lnTo>
                  <a:pt x="128" y="1360"/>
                </a:lnTo>
                <a:lnTo>
                  <a:pt x="128" y="1360"/>
                </a:lnTo>
                <a:lnTo>
                  <a:pt x="129" y="1355"/>
                </a:lnTo>
                <a:lnTo>
                  <a:pt x="131" y="1348"/>
                </a:lnTo>
                <a:lnTo>
                  <a:pt x="132" y="1330"/>
                </a:lnTo>
                <a:lnTo>
                  <a:pt x="131" y="1305"/>
                </a:lnTo>
                <a:lnTo>
                  <a:pt x="131" y="1305"/>
                </a:lnTo>
                <a:lnTo>
                  <a:pt x="133" y="1308"/>
                </a:lnTo>
                <a:lnTo>
                  <a:pt x="140" y="1315"/>
                </a:lnTo>
                <a:lnTo>
                  <a:pt x="151" y="1324"/>
                </a:lnTo>
                <a:lnTo>
                  <a:pt x="158" y="1327"/>
                </a:lnTo>
                <a:lnTo>
                  <a:pt x="167" y="1331"/>
                </a:lnTo>
                <a:lnTo>
                  <a:pt x="167" y="1331"/>
                </a:lnTo>
                <a:lnTo>
                  <a:pt x="178" y="1333"/>
                </a:lnTo>
                <a:lnTo>
                  <a:pt x="195" y="1336"/>
                </a:lnTo>
                <a:lnTo>
                  <a:pt x="232" y="1337"/>
                </a:lnTo>
                <a:lnTo>
                  <a:pt x="266" y="1337"/>
                </a:lnTo>
                <a:lnTo>
                  <a:pt x="281" y="1336"/>
                </a:lnTo>
                <a:lnTo>
                  <a:pt x="281" y="1336"/>
                </a:lnTo>
                <a:lnTo>
                  <a:pt x="282" y="1355"/>
                </a:lnTo>
                <a:lnTo>
                  <a:pt x="283" y="1368"/>
                </a:lnTo>
                <a:lnTo>
                  <a:pt x="284" y="1374"/>
                </a:lnTo>
                <a:lnTo>
                  <a:pt x="285" y="1378"/>
                </a:lnTo>
                <a:lnTo>
                  <a:pt x="285" y="1378"/>
                </a:lnTo>
                <a:lnTo>
                  <a:pt x="289" y="1380"/>
                </a:lnTo>
                <a:lnTo>
                  <a:pt x="293" y="1382"/>
                </a:lnTo>
                <a:lnTo>
                  <a:pt x="302" y="1385"/>
                </a:lnTo>
                <a:lnTo>
                  <a:pt x="308" y="1385"/>
                </a:lnTo>
                <a:lnTo>
                  <a:pt x="313" y="1385"/>
                </a:lnTo>
                <a:lnTo>
                  <a:pt x="318" y="1383"/>
                </a:lnTo>
                <a:lnTo>
                  <a:pt x="322" y="1380"/>
                </a:lnTo>
                <a:lnTo>
                  <a:pt x="322" y="1380"/>
                </a:lnTo>
                <a:lnTo>
                  <a:pt x="324" y="1376"/>
                </a:lnTo>
                <a:lnTo>
                  <a:pt x="327" y="1368"/>
                </a:lnTo>
                <a:lnTo>
                  <a:pt x="328" y="1350"/>
                </a:lnTo>
                <a:lnTo>
                  <a:pt x="329" y="1334"/>
                </a:lnTo>
                <a:lnTo>
                  <a:pt x="329" y="1328"/>
                </a:lnTo>
                <a:lnTo>
                  <a:pt x="330" y="1326"/>
                </a:lnTo>
                <a:lnTo>
                  <a:pt x="330" y="1326"/>
                </a:lnTo>
                <a:lnTo>
                  <a:pt x="338" y="1316"/>
                </a:lnTo>
                <a:lnTo>
                  <a:pt x="342" y="1308"/>
                </a:lnTo>
                <a:lnTo>
                  <a:pt x="413" y="1303"/>
                </a:lnTo>
                <a:lnTo>
                  <a:pt x="413" y="1303"/>
                </a:lnTo>
                <a:lnTo>
                  <a:pt x="428" y="1310"/>
                </a:lnTo>
                <a:lnTo>
                  <a:pt x="428" y="1310"/>
                </a:lnTo>
                <a:lnTo>
                  <a:pt x="434" y="1313"/>
                </a:lnTo>
                <a:lnTo>
                  <a:pt x="443" y="1314"/>
                </a:lnTo>
                <a:lnTo>
                  <a:pt x="451" y="1313"/>
                </a:lnTo>
                <a:lnTo>
                  <a:pt x="455" y="1313"/>
                </a:lnTo>
                <a:lnTo>
                  <a:pt x="456" y="1310"/>
                </a:lnTo>
                <a:lnTo>
                  <a:pt x="456" y="1310"/>
                </a:lnTo>
                <a:lnTo>
                  <a:pt x="459" y="1307"/>
                </a:lnTo>
                <a:lnTo>
                  <a:pt x="460" y="1299"/>
                </a:lnTo>
                <a:lnTo>
                  <a:pt x="463" y="1282"/>
                </a:lnTo>
                <a:lnTo>
                  <a:pt x="467" y="1267"/>
                </a:lnTo>
                <a:lnTo>
                  <a:pt x="467" y="1258"/>
                </a:lnTo>
                <a:lnTo>
                  <a:pt x="467" y="1258"/>
                </a:lnTo>
                <a:lnTo>
                  <a:pt x="467" y="1257"/>
                </a:lnTo>
                <a:lnTo>
                  <a:pt x="468" y="1253"/>
                </a:lnTo>
                <a:lnTo>
                  <a:pt x="471" y="1250"/>
                </a:lnTo>
                <a:lnTo>
                  <a:pt x="472" y="1242"/>
                </a:lnTo>
                <a:lnTo>
                  <a:pt x="472" y="1242"/>
                </a:lnTo>
                <a:lnTo>
                  <a:pt x="473" y="1224"/>
                </a:lnTo>
                <a:lnTo>
                  <a:pt x="473" y="1181"/>
                </a:lnTo>
                <a:lnTo>
                  <a:pt x="473" y="1054"/>
                </a:lnTo>
                <a:lnTo>
                  <a:pt x="472" y="872"/>
                </a:lnTo>
                <a:lnTo>
                  <a:pt x="472" y="872"/>
                </a:lnTo>
                <a:lnTo>
                  <a:pt x="475" y="867"/>
                </a:lnTo>
                <a:lnTo>
                  <a:pt x="484" y="856"/>
                </a:lnTo>
                <a:lnTo>
                  <a:pt x="489" y="848"/>
                </a:lnTo>
                <a:lnTo>
                  <a:pt x="492" y="839"/>
                </a:lnTo>
                <a:lnTo>
                  <a:pt x="495" y="831"/>
                </a:lnTo>
                <a:lnTo>
                  <a:pt x="496" y="822"/>
                </a:lnTo>
                <a:lnTo>
                  <a:pt x="496" y="822"/>
                </a:lnTo>
                <a:lnTo>
                  <a:pt x="495" y="815"/>
                </a:lnTo>
                <a:lnTo>
                  <a:pt x="492" y="810"/>
                </a:lnTo>
                <a:lnTo>
                  <a:pt x="489" y="807"/>
                </a:lnTo>
                <a:lnTo>
                  <a:pt x="485" y="804"/>
                </a:lnTo>
                <a:lnTo>
                  <a:pt x="478" y="798"/>
                </a:lnTo>
                <a:lnTo>
                  <a:pt x="474" y="794"/>
                </a:lnTo>
                <a:lnTo>
                  <a:pt x="472" y="788"/>
                </a:lnTo>
                <a:lnTo>
                  <a:pt x="472" y="788"/>
                </a:lnTo>
                <a:lnTo>
                  <a:pt x="467" y="773"/>
                </a:lnTo>
                <a:lnTo>
                  <a:pt x="461" y="756"/>
                </a:lnTo>
                <a:lnTo>
                  <a:pt x="452" y="741"/>
                </a:lnTo>
                <a:lnTo>
                  <a:pt x="450" y="735"/>
                </a:lnTo>
                <a:lnTo>
                  <a:pt x="446" y="731"/>
                </a:lnTo>
                <a:lnTo>
                  <a:pt x="446" y="731"/>
                </a:lnTo>
                <a:lnTo>
                  <a:pt x="438" y="727"/>
                </a:lnTo>
                <a:lnTo>
                  <a:pt x="428" y="722"/>
                </a:lnTo>
                <a:lnTo>
                  <a:pt x="415" y="716"/>
                </a:lnTo>
                <a:lnTo>
                  <a:pt x="405" y="506"/>
                </a:lnTo>
                <a:lnTo>
                  <a:pt x="433" y="495"/>
                </a:lnTo>
                <a:lnTo>
                  <a:pt x="444" y="493"/>
                </a:lnTo>
                <a:lnTo>
                  <a:pt x="474" y="504"/>
                </a:lnTo>
                <a:lnTo>
                  <a:pt x="501" y="506"/>
                </a:lnTo>
                <a:lnTo>
                  <a:pt x="526" y="522"/>
                </a:lnTo>
                <a:lnTo>
                  <a:pt x="526" y="522"/>
                </a:lnTo>
                <a:lnTo>
                  <a:pt x="528" y="539"/>
                </a:lnTo>
                <a:lnTo>
                  <a:pt x="529" y="563"/>
                </a:lnTo>
                <a:lnTo>
                  <a:pt x="529" y="563"/>
                </a:lnTo>
                <a:lnTo>
                  <a:pt x="525" y="599"/>
                </a:lnTo>
                <a:lnTo>
                  <a:pt x="521" y="638"/>
                </a:lnTo>
                <a:lnTo>
                  <a:pt x="521" y="638"/>
                </a:lnTo>
                <a:lnTo>
                  <a:pt x="519" y="688"/>
                </a:lnTo>
                <a:lnTo>
                  <a:pt x="518" y="722"/>
                </a:lnTo>
                <a:lnTo>
                  <a:pt x="519" y="747"/>
                </a:lnTo>
                <a:lnTo>
                  <a:pt x="519" y="747"/>
                </a:lnTo>
                <a:lnTo>
                  <a:pt x="524" y="810"/>
                </a:lnTo>
                <a:lnTo>
                  <a:pt x="526" y="848"/>
                </a:lnTo>
                <a:lnTo>
                  <a:pt x="526" y="877"/>
                </a:lnTo>
                <a:lnTo>
                  <a:pt x="526" y="877"/>
                </a:lnTo>
                <a:lnTo>
                  <a:pt x="525" y="948"/>
                </a:lnTo>
                <a:lnTo>
                  <a:pt x="524" y="999"/>
                </a:lnTo>
                <a:lnTo>
                  <a:pt x="524" y="999"/>
                </a:lnTo>
                <a:lnTo>
                  <a:pt x="508" y="1058"/>
                </a:lnTo>
                <a:lnTo>
                  <a:pt x="498" y="1100"/>
                </a:lnTo>
                <a:lnTo>
                  <a:pt x="496" y="1113"/>
                </a:lnTo>
                <a:lnTo>
                  <a:pt x="496" y="1119"/>
                </a:lnTo>
                <a:lnTo>
                  <a:pt x="496" y="1119"/>
                </a:lnTo>
                <a:lnTo>
                  <a:pt x="501" y="1121"/>
                </a:lnTo>
                <a:lnTo>
                  <a:pt x="511" y="1125"/>
                </a:lnTo>
                <a:lnTo>
                  <a:pt x="524" y="1129"/>
                </a:lnTo>
                <a:lnTo>
                  <a:pt x="576" y="1144"/>
                </a:lnTo>
                <a:lnTo>
                  <a:pt x="576" y="1144"/>
                </a:lnTo>
                <a:lnTo>
                  <a:pt x="587" y="1143"/>
                </a:lnTo>
                <a:lnTo>
                  <a:pt x="595" y="1143"/>
                </a:lnTo>
                <a:lnTo>
                  <a:pt x="599" y="1144"/>
                </a:lnTo>
                <a:lnTo>
                  <a:pt x="599" y="1144"/>
                </a:lnTo>
                <a:lnTo>
                  <a:pt x="617" y="1172"/>
                </a:lnTo>
                <a:lnTo>
                  <a:pt x="628" y="1192"/>
                </a:lnTo>
                <a:lnTo>
                  <a:pt x="632" y="1199"/>
                </a:lnTo>
                <a:lnTo>
                  <a:pt x="633" y="1201"/>
                </a:lnTo>
                <a:lnTo>
                  <a:pt x="633" y="1201"/>
                </a:lnTo>
                <a:lnTo>
                  <a:pt x="632" y="1204"/>
                </a:lnTo>
                <a:lnTo>
                  <a:pt x="633" y="1209"/>
                </a:lnTo>
                <a:lnTo>
                  <a:pt x="633" y="1217"/>
                </a:lnTo>
                <a:lnTo>
                  <a:pt x="633" y="1217"/>
                </a:lnTo>
                <a:lnTo>
                  <a:pt x="633" y="1221"/>
                </a:lnTo>
                <a:lnTo>
                  <a:pt x="633" y="1224"/>
                </a:lnTo>
                <a:lnTo>
                  <a:pt x="633" y="1224"/>
                </a:lnTo>
                <a:lnTo>
                  <a:pt x="628" y="1229"/>
                </a:lnTo>
                <a:lnTo>
                  <a:pt x="619" y="1238"/>
                </a:lnTo>
                <a:lnTo>
                  <a:pt x="604" y="1251"/>
                </a:lnTo>
                <a:lnTo>
                  <a:pt x="604" y="1251"/>
                </a:lnTo>
                <a:lnTo>
                  <a:pt x="600" y="1256"/>
                </a:lnTo>
                <a:lnTo>
                  <a:pt x="594" y="1264"/>
                </a:lnTo>
                <a:lnTo>
                  <a:pt x="592" y="1270"/>
                </a:lnTo>
                <a:lnTo>
                  <a:pt x="590" y="1275"/>
                </a:lnTo>
                <a:lnTo>
                  <a:pt x="590" y="1281"/>
                </a:lnTo>
                <a:lnTo>
                  <a:pt x="594" y="1287"/>
                </a:lnTo>
                <a:lnTo>
                  <a:pt x="594" y="1287"/>
                </a:lnTo>
                <a:lnTo>
                  <a:pt x="600" y="1296"/>
                </a:lnTo>
                <a:lnTo>
                  <a:pt x="603" y="1299"/>
                </a:lnTo>
                <a:lnTo>
                  <a:pt x="605" y="1301"/>
                </a:lnTo>
                <a:lnTo>
                  <a:pt x="609" y="1302"/>
                </a:lnTo>
                <a:lnTo>
                  <a:pt x="622" y="1303"/>
                </a:lnTo>
                <a:lnTo>
                  <a:pt x="622" y="1303"/>
                </a:lnTo>
                <a:lnTo>
                  <a:pt x="640" y="1303"/>
                </a:lnTo>
                <a:lnTo>
                  <a:pt x="656" y="1302"/>
                </a:lnTo>
                <a:lnTo>
                  <a:pt x="669" y="1301"/>
                </a:lnTo>
                <a:lnTo>
                  <a:pt x="679" y="1297"/>
                </a:lnTo>
                <a:lnTo>
                  <a:pt x="679" y="1297"/>
                </a:lnTo>
                <a:lnTo>
                  <a:pt x="684" y="1294"/>
                </a:lnTo>
                <a:lnTo>
                  <a:pt x="687" y="1291"/>
                </a:lnTo>
                <a:lnTo>
                  <a:pt x="691" y="1286"/>
                </a:lnTo>
                <a:lnTo>
                  <a:pt x="693" y="1281"/>
                </a:lnTo>
                <a:lnTo>
                  <a:pt x="697" y="1269"/>
                </a:lnTo>
                <a:lnTo>
                  <a:pt x="697" y="1258"/>
                </a:lnTo>
                <a:lnTo>
                  <a:pt x="697" y="1258"/>
                </a:lnTo>
                <a:lnTo>
                  <a:pt x="697" y="1236"/>
                </a:lnTo>
                <a:lnTo>
                  <a:pt x="695" y="1212"/>
                </a:lnTo>
                <a:lnTo>
                  <a:pt x="695" y="1212"/>
                </a:lnTo>
                <a:lnTo>
                  <a:pt x="693" y="1202"/>
                </a:lnTo>
                <a:lnTo>
                  <a:pt x="691" y="1195"/>
                </a:lnTo>
                <a:lnTo>
                  <a:pt x="688" y="1189"/>
                </a:lnTo>
                <a:lnTo>
                  <a:pt x="687" y="1183"/>
                </a:lnTo>
                <a:lnTo>
                  <a:pt x="687" y="1183"/>
                </a:lnTo>
                <a:lnTo>
                  <a:pt x="687" y="1170"/>
                </a:lnTo>
                <a:lnTo>
                  <a:pt x="687" y="1144"/>
                </a:lnTo>
                <a:lnTo>
                  <a:pt x="687" y="1144"/>
                </a:lnTo>
                <a:lnTo>
                  <a:pt x="686" y="1126"/>
                </a:lnTo>
                <a:lnTo>
                  <a:pt x="684" y="1113"/>
                </a:lnTo>
                <a:lnTo>
                  <a:pt x="682" y="1104"/>
                </a:lnTo>
                <a:lnTo>
                  <a:pt x="684" y="1102"/>
                </a:lnTo>
                <a:lnTo>
                  <a:pt x="685" y="1101"/>
                </a:lnTo>
                <a:lnTo>
                  <a:pt x="685" y="1101"/>
                </a:lnTo>
                <a:lnTo>
                  <a:pt x="693" y="1098"/>
                </a:lnTo>
                <a:lnTo>
                  <a:pt x="709" y="1095"/>
                </a:lnTo>
                <a:lnTo>
                  <a:pt x="716" y="1095"/>
                </a:lnTo>
                <a:lnTo>
                  <a:pt x="722" y="1095"/>
                </a:lnTo>
                <a:lnTo>
                  <a:pt x="727" y="1097"/>
                </a:lnTo>
                <a:lnTo>
                  <a:pt x="728" y="1098"/>
                </a:lnTo>
                <a:lnTo>
                  <a:pt x="728" y="1101"/>
                </a:lnTo>
                <a:lnTo>
                  <a:pt x="728" y="1101"/>
                </a:lnTo>
                <a:lnTo>
                  <a:pt x="728" y="1110"/>
                </a:lnTo>
                <a:lnTo>
                  <a:pt x="728" y="1120"/>
                </a:lnTo>
                <a:lnTo>
                  <a:pt x="728" y="1129"/>
                </a:lnTo>
                <a:lnTo>
                  <a:pt x="730" y="1132"/>
                </a:lnTo>
                <a:lnTo>
                  <a:pt x="731" y="1133"/>
                </a:lnTo>
                <a:lnTo>
                  <a:pt x="731" y="1133"/>
                </a:lnTo>
                <a:lnTo>
                  <a:pt x="734" y="1137"/>
                </a:lnTo>
                <a:lnTo>
                  <a:pt x="738" y="1143"/>
                </a:lnTo>
                <a:lnTo>
                  <a:pt x="741" y="1149"/>
                </a:lnTo>
                <a:lnTo>
                  <a:pt x="742" y="1155"/>
                </a:lnTo>
                <a:lnTo>
                  <a:pt x="742" y="1155"/>
                </a:lnTo>
                <a:lnTo>
                  <a:pt x="742" y="1166"/>
                </a:lnTo>
                <a:lnTo>
                  <a:pt x="743" y="1188"/>
                </a:lnTo>
                <a:lnTo>
                  <a:pt x="747" y="1233"/>
                </a:lnTo>
                <a:lnTo>
                  <a:pt x="747" y="1233"/>
                </a:lnTo>
                <a:lnTo>
                  <a:pt x="749" y="1252"/>
                </a:lnTo>
                <a:lnTo>
                  <a:pt x="750" y="1263"/>
                </a:lnTo>
                <a:lnTo>
                  <a:pt x="754" y="1274"/>
                </a:lnTo>
                <a:lnTo>
                  <a:pt x="756" y="1279"/>
                </a:lnTo>
                <a:lnTo>
                  <a:pt x="759" y="1282"/>
                </a:lnTo>
                <a:lnTo>
                  <a:pt x="762" y="1285"/>
                </a:lnTo>
                <a:lnTo>
                  <a:pt x="766" y="1287"/>
                </a:lnTo>
                <a:lnTo>
                  <a:pt x="770" y="1288"/>
                </a:lnTo>
                <a:lnTo>
                  <a:pt x="774" y="1287"/>
                </a:lnTo>
                <a:lnTo>
                  <a:pt x="779" y="1286"/>
                </a:lnTo>
                <a:lnTo>
                  <a:pt x="785" y="1281"/>
                </a:lnTo>
                <a:lnTo>
                  <a:pt x="785" y="1281"/>
                </a:lnTo>
                <a:lnTo>
                  <a:pt x="791" y="1276"/>
                </a:lnTo>
                <a:lnTo>
                  <a:pt x="796" y="1270"/>
                </a:lnTo>
                <a:lnTo>
                  <a:pt x="801" y="1264"/>
                </a:lnTo>
                <a:lnTo>
                  <a:pt x="806" y="1257"/>
                </a:lnTo>
                <a:lnTo>
                  <a:pt x="812" y="1241"/>
                </a:lnTo>
                <a:lnTo>
                  <a:pt x="817" y="1224"/>
                </a:lnTo>
                <a:lnTo>
                  <a:pt x="819" y="1209"/>
                </a:lnTo>
                <a:lnTo>
                  <a:pt x="822" y="1193"/>
                </a:lnTo>
                <a:lnTo>
                  <a:pt x="822" y="1178"/>
                </a:lnTo>
                <a:lnTo>
                  <a:pt x="822" y="1167"/>
                </a:lnTo>
                <a:lnTo>
                  <a:pt x="822" y="1167"/>
                </a:lnTo>
                <a:lnTo>
                  <a:pt x="820" y="1141"/>
                </a:lnTo>
                <a:lnTo>
                  <a:pt x="820" y="1133"/>
                </a:lnTo>
                <a:lnTo>
                  <a:pt x="822" y="1129"/>
                </a:lnTo>
                <a:lnTo>
                  <a:pt x="822" y="1129"/>
                </a:lnTo>
                <a:lnTo>
                  <a:pt x="823" y="1127"/>
                </a:lnTo>
                <a:lnTo>
                  <a:pt x="824" y="1126"/>
                </a:lnTo>
                <a:lnTo>
                  <a:pt x="828" y="1126"/>
                </a:lnTo>
                <a:lnTo>
                  <a:pt x="830" y="1125"/>
                </a:lnTo>
                <a:lnTo>
                  <a:pt x="832" y="1121"/>
                </a:lnTo>
                <a:lnTo>
                  <a:pt x="834" y="1118"/>
                </a:lnTo>
                <a:lnTo>
                  <a:pt x="835" y="1110"/>
                </a:lnTo>
                <a:lnTo>
                  <a:pt x="835" y="1110"/>
                </a:lnTo>
                <a:lnTo>
                  <a:pt x="839" y="1089"/>
                </a:lnTo>
                <a:lnTo>
                  <a:pt x="843" y="1060"/>
                </a:lnTo>
                <a:lnTo>
                  <a:pt x="848" y="1033"/>
                </a:lnTo>
                <a:lnTo>
                  <a:pt x="851" y="1015"/>
                </a:lnTo>
                <a:lnTo>
                  <a:pt x="851" y="1015"/>
                </a:lnTo>
                <a:lnTo>
                  <a:pt x="849" y="1008"/>
                </a:lnTo>
                <a:lnTo>
                  <a:pt x="847" y="1000"/>
                </a:lnTo>
                <a:lnTo>
                  <a:pt x="841" y="982"/>
                </a:lnTo>
                <a:lnTo>
                  <a:pt x="835" y="963"/>
                </a:lnTo>
                <a:lnTo>
                  <a:pt x="832" y="953"/>
                </a:lnTo>
                <a:lnTo>
                  <a:pt x="832" y="945"/>
                </a:lnTo>
                <a:lnTo>
                  <a:pt x="832" y="813"/>
                </a:lnTo>
                <a:lnTo>
                  <a:pt x="832" y="813"/>
                </a:lnTo>
                <a:lnTo>
                  <a:pt x="835" y="813"/>
                </a:lnTo>
                <a:lnTo>
                  <a:pt x="839" y="810"/>
                </a:lnTo>
                <a:lnTo>
                  <a:pt x="842" y="807"/>
                </a:lnTo>
                <a:lnTo>
                  <a:pt x="842" y="807"/>
                </a:lnTo>
                <a:lnTo>
                  <a:pt x="845" y="803"/>
                </a:lnTo>
                <a:lnTo>
                  <a:pt x="847" y="796"/>
                </a:lnTo>
                <a:lnTo>
                  <a:pt x="848" y="779"/>
                </a:lnTo>
                <a:lnTo>
                  <a:pt x="851" y="756"/>
                </a:lnTo>
                <a:lnTo>
                  <a:pt x="851" y="756"/>
                </a:lnTo>
                <a:lnTo>
                  <a:pt x="852" y="756"/>
                </a:lnTo>
                <a:lnTo>
                  <a:pt x="854" y="756"/>
                </a:lnTo>
                <a:lnTo>
                  <a:pt x="857" y="754"/>
                </a:lnTo>
                <a:lnTo>
                  <a:pt x="858" y="753"/>
                </a:lnTo>
                <a:lnTo>
                  <a:pt x="858" y="751"/>
                </a:lnTo>
                <a:lnTo>
                  <a:pt x="858" y="747"/>
                </a:lnTo>
                <a:lnTo>
                  <a:pt x="858" y="747"/>
                </a:lnTo>
                <a:lnTo>
                  <a:pt x="855" y="713"/>
                </a:lnTo>
                <a:lnTo>
                  <a:pt x="878" y="693"/>
                </a:lnTo>
                <a:lnTo>
                  <a:pt x="878" y="693"/>
                </a:lnTo>
                <a:lnTo>
                  <a:pt x="878" y="632"/>
                </a:lnTo>
                <a:lnTo>
                  <a:pt x="877" y="585"/>
                </a:lnTo>
                <a:lnTo>
                  <a:pt x="876" y="564"/>
                </a:lnTo>
                <a:lnTo>
                  <a:pt x="874" y="550"/>
                </a:lnTo>
                <a:lnTo>
                  <a:pt x="874" y="550"/>
                </a:lnTo>
                <a:lnTo>
                  <a:pt x="859" y="488"/>
                </a:lnTo>
                <a:lnTo>
                  <a:pt x="851" y="453"/>
                </a:lnTo>
                <a:lnTo>
                  <a:pt x="845" y="423"/>
                </a:lnTo>
                <a:lnTo>
                  <a:pt x="845" y="423"/>
                </a:lnTo>
                <a:lnTo>
                  <a:pt x="836" y="356"/>
                </a:lnTo>
                <a:lnTo>
                  <a:pt x="831" y="323"/>
                </a:lnTo>
                <a:lnTo>
                  <a:pt x="828" y="310"/>
                </a:lnTo>
                <a:lnTo>
                  <a:pt x="824" y="302"/>
                </a:lnTo>
                <a:lnTo>
                  <a:pt x="824" y="302"/>
                </a:lnTo>
                <a:lnTo>
                  <a:pt x="817" y="287"/>
                </a:lnTo>
                <a:lnTo>
                  <a:pt x="808" y="271"/>
                </a:lnTo>
                <a:lnTo>
                  <a:pt x="800" y="259"/>
                </a:lnTo>
                <a:lnTo>
                  <a:pt x="794" y="252"/>
                </a:lnTo>
                <a:lnTo>
                  <a:pt x="794" y="252"/>
                </a:lnTo>
                <a:lnTo>
                  <a:pt x="785" y="247"/>
                </a:lnTo>
                <a:lnTo>
                  <a:pt x="773" y="244"/>
                </a:lnTo>
                <a:lnTo>
                  <a:pt x="757" y="239"/>
                </a:lnTo>
                <a:lnTo>
                  <a:pt x="785" y="204"/>
                </a:lnTo>
                <a:lnTo>
                  <a:pt x="785" y="204"/>
                </a:lnTo>
                <a:lnTo>
                  <a:pt x="782" y="206"/>
                </a:lnTo>
                <a:lnTo>
                  <a:pt x="777" y="211"/>
                </a:lnTo>
                <a:lnTo>
                  <a:pt x="768" y="214"/>
                </a:lnTo>
                <a:lnTo>
                  <a:pt x="762" y="216"/>
                </a:lnTo>
                <a:lnTo>
                  <a:pt x="757" y="216"/>
                </a:lnTo>
                <a:lnTo>
                  <a:pt x="757" y="216"/>
                </a:lnTo>
                <a:lnTo>
                  <a:pt x="744" y="214"/>
                </a:lnTo>
                <a:lnTo>
                  <a:pt x="733" y="212"/>
                </a:lnTo>
                <a:lnTo>
                  <a:pt x="728" y="211"/>
                </a:lnTo>
                <a:lnTo>
                  <a:pt x="725" y="208"/>
                </a:lnTo>
                <a:lnTo>
                  <a:pt x="721" y="206"/>
                </a:lnTo>
                <a:lnTo>
                  <a:pt x="719" y="202"/>
                </a:lnTo>
                <a:lnTo>
                  <a:pt x="719" y="202"/>
                </a:lnTo>
                <a:lnTo>
                  <a:pt x="713" y="191"/>
                </a:lnTo>
                <a:lnTo>
                  <a:pt x="707" y="175"/>
                </a:lnTo>
                <a:lnTo>
                  <a:pt x="703" y="159"/>
                </a:lnTo>
                <a:lnTo>
                  <a:pt x="701" y="145"/>
                </a:lnTo>
                <a:lnTo>
                  <a:pt x="701" y="145"/>
                </a:lnTo>
                <a:lnTo>
                  <a:pt x="698" y="132"/>
                </a:lnTo>
                <a:lnTo>
                  <a:pt x="696" y="113"/>
                </a:lnTo>
                <a:lnTo>
                  <a:pt x="690" y="90"/>
                </a:lnTo>
                <a:lnTo>
                  <a:pt x="682" y="63"/>
                </a:lnTo>
                <a:lnTo>
                  <a:pt x="682" y="63"/>
                </a:lnTo>
                <a:lnTo>
                  <a:pt x="672" y="38"/>
                </a:lnTo>
                <a:lnTo>
                  <a:pt x="667" y="27"/>
                </a:lnTo>
                <a:lnTo>
                  <a:pt x="662" y="18"/>
                </a:lnTo>
                <a:lnTo>
                  <a:pt x="656" y="11"/>
                </a:lnTo>
                <a:lnTo>
                  <a:pt x="650" y="5"/>
                </a:lnTo>
                <a:lnTo>
                  <a:pt x="644" y="1"/>
                </a:lnTo>
                <a:lnTo>
                  <a:pt x="638" y="0"/>
                </a:lnTo>
                <a:lnTo>
                  <a:pt x="638" y="0"/>
                </a:lnTo>
                <a:lnTo>
                  <a:pt x="632" y="0"/>
                </a:lnTo>
                <a:lnTo>
                  <a:pt x="626" y="1"/>
                </a:lnTo>
                <a:lnTo>
                  <a:pt x="615" y="5"/>
                </a:lnTo>
                <a:lnTo>
                  <a:pt x="607" y="9"/>
                </a:lnTo>
                <a:lnTo>
                  <a:pt x="604" y="11"/>
                </a:lnTo>
                <a:lnTo>
                  <a:pt x="604" y="11"/>
                </a:lnTo>
                <a:close/>
                <a:moveTo>
                  <a:pt x="353" y="486"/>
                </a:moveTo>
                <a:lnTo>
                  <a:pt x="353" y="486"/>
                </a:lnTo>
                <a:lnTo>
                  <a:pt x="357" y="487"/>
                </a:lnTo>
                <a:lnTo>
                  <a:pt x="363" y="488"/>
                </a:lnTo>
                <a:lnTo>
                  <a:pt x="363" y="488"/>
                </a:lnTo>
                <a:lnTo>
                  <a:pt x="367" y="489"/>
                </a:lnTo>
                <a:lnTo>
                  <a:pt x="370" y="493"/>
                </a:lnTo>
                <a:lnTo>
                  <a:pt x="374" y="498"/>
                </a:lnTo>
                <a:lnTo>
                  <a:pt x="387" y="665"/>
                </a:lnTo>
                <a:lnTo>
                  <a:pt x="356" y="647"/>
                </a:lnTo>
                <a:lnTo>
                  <a:pt x="353" y="48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7" name="Freeform 27">
            <a:extLst>
              <a:ext uri="{FF2B5EF4-FFF2-40B4-BE49-F238E27FC236}">
                <a16:creationId xmlns:a16="http://schemas.microsoft.com/office/drawing/2014/main" id="{4DA3E338-33AA-42AA-8FBC-7E705852AF42}"/>
              </a:ext>
            </a:extLst>
          </p:cNvPr>
          <p:cNvSpPr>
            <a:spLocks/>
          </p:cNvSpPr>
          <p:nvPr/>
        </p:nvSpPr>
        <p:spPr bwMode="auto">
          <a:xfrm>
            <a:off x="4012423" y="3850162"/>
            <a:ext cx="2083115" cy="2411218"/>
          </a:xfrm>
          <a:custGeom>
            <a:avLst/>
            <a:gdLst>
              <a:gd name="T0" fmla="*/ 287 w 1219"/>
              <a:gd name="T1" fmla="*/ 5 h 1411"/>
              <a:gd name="T2" fmla="*/ 240 w 1219"/>
              <a:gd name="T3" fmla="*/ 95 h 1411"/>
              <a:gd name="T4" fmla="*/ 207 w 1219"/>
              <a:gd name="T5" fmla="*/ 204 h 1411"/>
              <a:gd name="T6" fmla="*/ 159 w 1219"/>
              <a:gd name="T7" fmla="*/ 267 h 1411"/>
              <a:gd name="T8" fmla="*/ 74 w 1219"/>
              <a:gd name="T9" fmla="*/ 434 h 1411"/>
              <a:gd name="T10" fmla="*/ 31 w 1219"/>
              <a:gd name="T11" fmla="*/ 603 h 1411"/>
              <a:gd name="T12" fmla="*/ 3 w 1219"/>
              <a:gd name="T13" fmla="*/ 694 h 1411"/>
              <a:gd name="T14" fmla="*/ 15 w 1219"/>
              <a:gd name="T15" fmla="*/ 739 h 1411"/>
              <a:gd name="T16" fmla="*/ 41 w 1219"/>
              <a:gd name="T17" fmla="*/ 801 h 1411"/>
              <a:gd name="T18" fmla="*/ 58 w 1219"/>
              <a:gd name="T19" fmla="*/ 790 h 1411"/>
              <a:gd name="T20" fmla="*/ 51 w 1219"/>
              <a:gd name="T21" fmla="*/ 751 h 1411"/>
              <a:gd name="T22" fmla="*/ 64 w 1219"/>
              <a:gd name="T23" fmla="*/ 774 h 1411"/>
              <a:gd name="T24" fmla="*/ 68 w 1219"/>
              <a:gd name="T25" fmla="*/ 726 h 1411"/>
              <a:gd name="T26" fmla="*/ 78 w 1219"/>
              <a:gd name="T27" fmla="*/ 699 h 1411"/>
              <a:gd name="T28" fmla="*/ 108 w 1219"/>
              <a:gd name="T29" fmla="*/ 672 h 1411"/>
              <a:gd name="T30" fmla="*/ 145 w 1219"/>
              <a:gd name="T31" fmla="*/ 528 h 1411"/>
              <a:gd name="T32" fmla="*/ 182 w 1219"/>
              <a:gd name="T33" fmla="*/ 534 h 1411"/>
              <a:gd name="T34" fmla="*/ 183 w 1219"/>
              <a:gd name="T35" fmla="*/ 601 h 1411"/>
              <a:gd name="T36" fmla="*/ 137 w 1219"/>
              <a:gd name="T37" fmla="*/ 693 h 1411"/>
              <a:gd name="T38" fmla="*/ 86 w 1219"/>
              <a:gd name="T39" fmla="*/ 821 h 1411"/>
              <a:gd name="T40" fmla="*/ 4 w 1219"/>
              <a:gd name="T41" fmla="*/ 1050 h 1411"/>
              <a:gd name="T42" fmla="*/ 20 w 1219"/>
              <a:gd name="T43" fmla="*/ 1114 h 1411"/>
              <a:gd name="T44" fmla="*/ 172 w 1219"/>
              <a:gd name="T45" fmla="*/ 1154 h 1411"/>
              <a:gd name="T46" fmla="*/ 222 w 1219"/>
              <a:gd name="T47" fmla="*/ 1066 h 1411"/>
              <a:gd name="T48" fmla="*/ 310 w 1219"/>
              <a:gd name="T49" fmla="*/ 1127 h 1411"/>
              <a:gd name="T50" fmla="*/ 323 w 1219"/>
              <a:gd name="T51" fmla="*/ 1174 h 1411"/>
              <a:gd name="T52" fmla="*/ 316 w 1219"/>
              <a:gd name="T53" fmla="*/ 1269 h 1411"/>
              <a:gd name="T54" fmla="*/ 252 w 1219"/>
              <a:gd name="T55" fmla="*/ 1294 h 1411"/>
              <a:gd name="T56" fmla="*/ 244 w 1219"/>
              <a:gd name="T57" fmla="*/ 1318 h 1411"/>
              <a:gd name="T58" fmla="*/ 329 w 1219"/>
              <a:gd name="T59" fmla="*/ 1331 h 1411"/>
              <a:gd name="T60" fmla="*/ 369 w 1219"/>
              <a:gd name="T61" fmla="*/ 1353 h 1411"/>
              <a:gd name="T62" fmla="*/ 408 w 1219"/>
              <a:gd name="T63" fmla="*/ 1325 h 1411"/>
              <a:gd name="T64" fmla="*/ 460 w 1219"/>
              <a:gd name="T65" fmla="*/ 1229 h 1411"/>
              <a:gd name="T66" fmla="*/ 478 w 1219"/>
              <a:gd name="T67" fmla="*/ 1182 h 1411"/>
              <a:gd name="T68" fmla="*/ 519 w 1219"/>
              <a:gd name="T69" fmla="*/ 1047 h 1411"/>
              <a:gd name="T70" fmla="*/ 547 w 1219"/>
              <a:gd name="T71" fmla="*/ 1003 h 1411"/>
              <a:gd name="T72" fmla="*/ 601 w 1219"/>
              <a:gd name="T73" fmla="*/ 1049 h 1411"/>
              <a:gd name="T74" fmla="*/ 626 w 1219"/>
              <a:gd name="T75" fmla="*/ 1123 h 1411"/>
              <a:gd name="T76" fmla="*/ 812 w 1219"/>
              <a:gd name="T77" fmla="*/ 1353 h 1411"/>
              <a:gd name="T78" fmla="*/ 863 w 1219"/>
              <a:gd name="T79" fmla="*/ 1405 h 1411"/>
              <a:gd name="T80" fmla="*/ 908 w 1219"/>
              <a:gd name="T81" fmla="*/ 1404 h 1411"/>
              <a:gd name="T82" fmla="*/ 927 w 1219"/>
              <a:gd name="T83" fmla="*/ 1393 h 1411"/>
              <a:gd name="T84" fmla="*/ 922 w 1219"/>
              <a:gd name="T85" fmla="*/ 1380 h 1411"/>
              <a:gd name="T86" fmla="*/ 1070 w 1219"/>
              <a:gd name="T87" fmla="*/ 1371 h 1411"/>
              <a:gd name="T88" fmla="*/ 1132 w 1219"/>
              <a:gd name="T89" fmla="*/ 1383 h 1411"/>
              <a:gd name="T90" fmla="*/ 1144 w 1219"/>
              <a:gd name="T91" fmla="*/ 1343 h 1411"/>
              <a:gd name="T92" fmla="*/ 1128 w 1219"/>
              <a:gd name="T93" fmla="*/ 1312 h 1411"/>
              <a:gd name="T94" fmla="*/ 1210 w 1219"/>
              <a:gd name="T95" fmla="*/ 1246 h 1411"/>
              <a:gd name="T96" fmla="*/ 1206 w 1219"/>
              <a:gd name="T97" fmla="*/ 1208 h 1411"/>
              <a:gd name="T98" fmla="*/ 1074 w 1219"/>
              <a:gd name="T99" fmla="*/ 1026 h 1411"/>
              <a:gd name="T100" fmla="*/ 972 w 1219"/>
              <a:gd name="T101" fmla="*/ 903 h 1411"/>
              <a:gd name="T102" fmla="*/ 983 w 1219"/>
              <a:gd name="T103" fmla="*/ 796 h 1411"/>
              <a:gd name="T104" fmla="*/ 965 w 1219"/>
              <a:gd name="T105" fmla="*/ 733 h 1411"/>
              <a:gd name="T106" fmla="*/ 853 w 1219"/>
              <a:gd name="T107" fmla="*/ 689 h 1411"/>
              <a:gd name="T108" fmla="*/ 645 w 1219"/>
              <a:gd name="T109" fmla="*/ 729 h 1411"/>
              <a:gd name="T110" fmla="*/ 586 w 1219"/>
              <a:gd name="T111" fmla="*/ 717 h 1411"/>
              <a:gd name="T112" fmla="*/ 559 w 1219"/>
              <a:gd name="T113" fmla="*/ 593 h 1411"/>
              <a:gd name="T114" fmla="*/ 507 w 1219"/>
              <a:gd name="T115" fmla="*/ 323 h 1411"/>
              <a:gd name="T116" fmla="*/ 463 w 1219"/>
              <a:gd name="T117" fmla="*/ 247 h 1411"/>
              <a:gd name="T118" fmla="*/ 411 w 1219"/>
              <a:gd name="T119" fmla="*/ 131 h 1411"/>
              <a:gd name="T120" fmla="*/ 398 w 1219"/>
              <a:gd name="T121" fmla="*/ 45 h 1411"/>
              <a:gd name="T122" fmla="*/ 357 w 1219"/>
              <a:gd name="T123" fmla="*/ 3 h 1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219" h="1411">
                <a:moveTo>
                  <a:pt x="321" y="9"/>
                </a:moveTo>
                <a:lnTo>
                  <a:pt x="321" y="9"/>
                </a:lnTo>
                <a:lnTo>
                  <a:pt x="319" y="5"/>
                </a:lnTo>
                <a:lnTo>
                  <a:pt x="315" y="3"/>
                </a:lnTo>
                <a:lnTo>
                  <a:pt x="310" y="0"/>
                </a:lnTo>
                <a:lnTo>
                  <a:pt x="303" y="0"/>
                </a:lnTo>
                <a:lnTo>
                  <a:pt x="296" y="2"/>
                </a:lnTo>
                <a:lnTo>
                  <a:pt x="287" y="5"/>
                </a:lnTo>
                <a:lnTo>
                  <a:pt x="276" y="13"/>
                </a:lnTo>
                <a:lnTo>
                  <a:pt x="276" y="13"/>
                </a:lnTo>
                <a:lnTo>
                  <a:pt x="266" y="23"/>
                </a:lnTo>
                <a:lnTo>
                  <a:pt x="259" y="34"/>
                </a:lnTo>
                <a:lnTo>
                  <a:pt x="254" y="47"/>
                </a:lnTo>
                <a:lnTo>
                  <a:pt x="250" y="59"/>
                </a:lnTo>
                <a:lnTo>
                  <a:pt x="244" y="83"/>
                </a:lnTo>
                <a:lnTo>
                  <a:pt x="240" y="95"/>
                </a:lnTo>
                <a:lnTo>
                  <a:pt x="236" y="106"/>
                </a:lnTo>
                <a:lnTo>
                  <a:pt x="236" y="106"/>
                </a:lnTo>
                <a:lnTo>
                  <a:pt x="225" y="136"/>
                </a:lnTo>
                <a:lnTo>
                  <a:pt x="221" y="149"/>
                </a:lnTo>
                <a:lnTo>
                  <a:pt x="214" y="168"/>
                </a:lnTo>
                <a:lnTo>
                  <a:pt x="214" y="168"/>
                </a:lnTo>
                <a:lnTo>
                  <a:pt x="210" y="188"/>
                </a:lnTo>
                <a:lnTo>
                  <a:pt x="207" y="204"/>
                </a:lnTo>
                <a:lnTo>
                  <a:pt x="206" y="216"/>
                </a:lnTo>
                <a:lnTo>
                  <a:pt x="206" y="216"/>
                </a:lnTo>
                <a:lnTo>
                  <a:pt x="205" y="216"/>
                </a:lnTo>
                <a:lnTo>
                  <a:pt x="200" y="220"/>
                </a:lnTo>
                <a:lnTo>
                  <a:pt x="190" y="229"/>
                </a:lnTo>
                <a:lnTo>
                  <a:pt x="171" y="252"/>
                </a:lnTo>
                <a:lnTo>
                  <a:pt x="171" y="252"/>
                </a:lnTo>
                <a:lnTo>
                  <a:pt x="159" y="267"/>
                </a:lnTo>
                <a:lnTo>
                  <a:pt x="149" y="280"/>
                </a:lnTo>
                <a:lnTo>
                  <a:pt x="132" y="307"/>
                </a:lnTo>
                <a:lnTo>
                  <a:pt x="120" y="331"/>
                </a:lnTo>
                <a:lnTo>
                  <a:pt x="108" y="354"/>
                </a:lnTo>
                <a:lnTo>
                  <a:pt x="108" y="354"/>
                </a:lnTo>
                <a:lnTo>
                  <a:pt x="102" y="367"/>
                </a:lnTo>
                <a:lnTo>
                  <a:pt x="93" y="387"/>
                </a:lnTo>
                <a:lnTo>
                  <a:pt x="74" y="434"/>
                </a:lnTo>
                <a:lnTo>
                  <a:pt x="58" y="481"/>
                </a:lnTo>
                <a:lnTo>
                  <a:pt x="54" y="499"/>
                </a:lnTo>
                <a:lnTo>
                  <a:pt x="51" y="513"/>
                </a:lnTo>
                <a:lnTo>
                  <a:pt x="51" y="513"/>
                </a:lnTo>
                <a:lnTo>
                  <a:pt x="50" y="525"/>
                </a:lnTo>
                <a:lnTo>
                  <a:pt x="46" y="539"/>
                </a:lnTo>
                <a:lnTo>
                  <a:pt x="39" y="572"/>
                </a:lnTo>
                <a:lnTo>
                  <a:pt x="31" y="603"/>
                </a:lnTo>
                <a:lnTo>
                  <a:pt x="24" y="624"/>
                </a:lnTo>
                <a:lnTo>
                  <a:pt x="24" y="624"/>
                </a:lnTo>
                <a:lnTo>
                  <a:pt x="14" y="647"/>
                </a:lnTo>
                <a:lnTo>
                  <a:pt x="6" y="663"/>
                </a:lnTo>
                <a:lnTo>
                  <a:pt x="6" y="663"/>
                </a:lnTo>
                <a:lnTo>
                  <a:pt x="5" y="671"/>
                </a:lnTo>
                <a:lnTo>
                  <a:pt x="4" y="681"/>
                </a:lnTo>
                <a:lnTo>
                  <a:pt x="3" y="694"/>
                </a:lnTo>
                <a:lnTo>
                  <a:pt x="3" y="694"/>
                </a:lnTo>
                <a:lnTo>
                  <a:pt x="10" y="704"/>
                </a:lnTo>
                <a:lnTo>
                  <a:pt x="15" y="711"/>
                </a:lnTo>
                <a:lnTo>
                  <a:pt x="16" y="714"/>
                </a:lnTo>
                <a:lnTo>
                  <a:pt x="15" y="716"/>
                </a:lnTo>
                <a:lnTo>
                  <a:pt x="15" y="716"/>
                </a:lnTo>
                <a:lnTo>
                  <a:pt x="15" y="725"/>
                </a:lnTo>
                <a:lnTo>
                  <a:pt x="15" y="739"/>
                </a:lnTo>
                <a:lnTo>
                  <a:pt x="16" y="752"/>
                </a:lnTo>
                <a:lnTo>
                  <a:pt x="15" y="761"/>
                </a:lnTo>
                <a:lnTo>
                  <a:pt x="15" y="761"/>
                </a:lnTo>
                <a:lnTo>
                  <a:pt x="16" y="763"/>
                </a:lnTo>
                <a:lnTo>
                  <a:pt x="18" y="768"/>
                </a:lnTo>
                <a:lnTo>
                  <a:pt x="28" y="783"/>
                </a:lnTo>
                <a:lnTo>
                  <a:pt x="41" y="801"/>
                </a:lnTo>
                <a:lnTo>
                  <a:pt x="41" y="801"/>
                </a:lnTo>
                <a:lnTo>
                  <a:pt x="51" y="802"/>
                </a:lnTo>
                <a:lnTo>
                  <a:pt x="57" y="802"/>
                </a:lnTo>
                <a:lnTo>
                  <a:pt x="60" y="802"/>
                </a:lnTo>
                <a:lnTo>
                  <a:pt x="60" y="801"/>
                </a:lnTo>
                <a:lnTo>
                  <a:pt x="60" y="801"/>
                </a:lnTo>
                <a:lnTo>
                  <a:pt x="60" y="797"/>
                </a:lnTo>
                <a:lnTo>
                  <a:pt x="60" y="794"/>
                </a:lnTo>
                <a:lnTo>
                  <a:pt x="58" y="790"/>
                </a:lnTo>
                <a:lnTo>
                  <a:pt x="55" y="787"/>
                </a:lnTo>
                <a:lnTo>
                  <a:pt x="55" y="787"/>
                </a:lnTo>
                <a:lnTo>
                  <a:pt x="51" y="784"/>
                </a:lnTo>
                <a:lnTo>
                  <a:pt x="47" y="783"/>
                </a:lnTo>
                <a:lnTo>
                  <a:pt x="46" y="779"/>
                </a:lnTo>
                <a:lnTo>
                  <a:pt x="46" y="774"/>
                </a:lnTo>
                <a:lnTo>
                  <a:pt x="46" y="774"/>
                </a:lnTo>
                <a:lnTo>
                  <a:pt x="51" y="751"/>
                </a:lnTo>
                <a:lnTo>
                  <a:pt x="60" y="761"/>
                </a:lnTo>
                <a:lnTo>
                  <a:pt x="60" y="761"/>
                </a:lnTo>
                <a:lnTo>
                  <a:pt x="60" y="769"/>
                </a:lnTo>
                <a:lnTo>
                  <a:pt x="60" y="772"/>
                </a:lnTo>
                <a:lnTo>
                  <a:pt x="60" y="774"/>
                </a:lnTo>
                <a:lnTo>
                  <a:pt x="62" y="774"/>
                </a:lnTo>
                <a:lnTo>
                  <a:pt x="64" y="774"/>
                </a:lnTo>
                <a:lnTo>
                  <a:pt x="64" y="774"/>
                </a:lnTo>
                <a:lnTo>
                  <a:pt x="67" y="772"/>
                </a:lnTo>
                <a:lnTo>
                  <a:pt x="69" y="769"/>
                </a:lnTo>
                <a:lnTo>
                  <a:pt x="72" y="762"/>
                </a:lnTo>
                <a:lnTo>
                  <a:pt x="74" y="754"/>
                </a:lnTo>
                <a:lnTo>
                  <a:pt x="73" y="748"/>
                </a:lnTo>
                <a:lnTo>
                  <a:pt x="73" y="748"/>
                </a:lnTo>
                <a:lnTo>
                  <a:pt x="70" y="733"/>
                </a:lnTo>
                <a:lnTo>
                  <a:pt x="68" y="726"/>
                </a:lnTo>
                <a:lnTo>
                  <a:pt x="68" y="726"/>
                </a:lnTo>
                <a:lnTo>
                  <a:pt x="73" y="720"/>
                </a:lnTo>
                <a:lnTo>
                  <a:pt x="76" y="715"/>
                </a:lnTo>
                <a:lnTo>
                  <a:pt x="78" y="712"/>
                </a:lnTo>
                <a:lnTo>
                  <a:pt x="78" y="712"/>
                </a:lnTo>
                <a:lnTo>
                  <a:pt x="76" y="705"/>
                </a:lnTo>
                <a:lnTo>
                  <a:pt x="78" y="699"/>
                </a:lnTo>
                <a:lnTo>
                  <a:pt x="78" y="699"/>
                </a:lnTo>
                <a:lnTo>
                  <a:pt x="78" y="698"/>
                </a:lnTo>
                <a:lnTo>
                  <a:pt x="81" y="697"/>
                </a:lnTo>
                <a:lnTo>
                  <a:pt x="90" y="693"/>
                </a:lnTo>
                <a:lnTo>
                  <a:pt x="95" y="691"/>
                </a:lnTo>
                <a:lnTo>
                  <a:pt x="99" y="686"/>
                </a:lnTo>
                <a:lnTo>
                  <a:pt x="104" y="680"/>
                </a:lnTo>
                <a:lnTo>
                  <a:pt x="108" y="672"/>
                </a:lnTo>
                <a:lnTo>
                  <a:pt x="108" y="672"/>
                </a:lnTo>
                <a:lnTo>
                  <a:pt x="119" y="646"/>
                </a:lnTo>
                <a:lnTo>
                  <a:pt x="122" y="634"/>
                </a:lnTo>
                <a:lnTo>
                  <a:pt x="126" y="619"/>
                </a:lnTo>
                <a:lnTo>
                  <a:pt x="126" y="619"/>
                </a:lnTo>
                <a:lnTo>
                  <a:pt x="136" y="574"/>
                </a:lnTo>
                <a:lnTo>
                  <a:pt x="144" y="534"/>
                </a:lnTo>
                <a:lnTo>
                  <a:pt x="144" y="534"/>
                </a:lnTo>
                <a:lnTo>
                  <a:pt x="145" y="528"/>
                </a:lnTo>
                <a:lnTo>
                  <a:pt x="148" y="522"/>
                </a:lnTo>
                <a:lnTo>
                  <a:pt x="154" y="513"/>
                </a:lnTo>
                <a:lnTo>
                  <a:pt x="159" y="507"/>
                </a:lnTo>
                <a:lnTo>
                  <a:pt x="161" y="504"/>
                </a:lnTo>
                <a:lnTo>
                  <a:pt x="161" y="504"/>
                </a:lnTo>
                <a:lnTo>
                  <a:pt x="172" y="516"/>
                </a:lnTo>
                <a:lnTo>
                  <a:pt x="179" y="528"/>
                </a:lnTo>
                <a:lnTo>
                  <a:pt x="182" y="534"/>
                </a:lnTo>
                <a:lnTo>
                  <a:pt x="183" y="539"/>
                </a:lnTo>
                <a:lnTo>
                  <a:pt x="183" y="539"/>
                </a:lnTo>
                <a:lnTo>
                  <a:pt x="185" y="560"/>
                </a:lnTo>
                <a:lnTo>
                  <a:pt x="184" y="570"/>
                </a:lnTo>
                <a:lnTo>
                  <a:pt x="183" y="579"/>
                </a:lnTo>
                <a:lnTo>
                  <a:pt x="183" y="579"/>
                </a:lnTo>
                <a:lnTo>
                  <a:pt x="183" y="590"/>
                </a:lnTo>
                <a:lnTo>
                  <a:pt x="183" y="601"/>
                </a:lnTo>
                <a:lnTo>
                  <a:pt x="182" y="608"/>
                </a:lnTo>
                <a:lnTo>
                  <a:pt x="179" y="616"/>
                </a:lnTo>
                <a:lnTo>
                  <a:pt x="176" y="623"/>
                </a:lnTo>
                <a:lnTo>
                  <a:pt x="171" y="633"/>
                </a:lnTo>
                <a:lnTo>
                  <a:pt x="171" y="633"/>
                </a:lnTo>
                <a:lnTo>
                  <a:pt x="158" y="653"/>
                </a:lnTo>
                <a:lnTo>
                  <a:pt x="147" y="674"/>
                </a:lnTo>
                <a:lnTo>
                  <a:pt x="137" y="693"/>
                </a:lnTo>
                <a:lnTo>
                  <a:pt x="131" y="708"/>
                </a:lnTo>
                <a:lnTo>
                  <a:pt x="131" y="708"/>
                </a:lnTo>
                <a:lnTo>
                  <a:pt x="126" y="720"/>
                </a:lnTo>
                <a:lnTo>
                  <a:pt x="122" y="735"/>
                </a:lnTo>
                <a:lnTo>
                  <a:pt x="116" y="752"/>
                </a:lnTo>
                <a:lnTo>
                  <a:pt x="108" y="774"/>
                </a:lnTo>
                <a:lnTo>
                  <a:pt x="108" y="774"/>
                </a:lnTo>
                <a:lnTo>
                  <a:pt x="86" y="821"/>
                </a:lnTo>
                <a:lnTo>
                  <a:pt x="64" y="871"/>
                </a:lnTo>
                <a:lnTo>
                  <a:pt x="64" y="871"/>
                </a:lnTo>
                <a:lnTo>
                  <a:pt x="49" y="911"/>
                </a:lnTo>
                <a:lnTo>
                  <a:pt x="31" y="964"/>
                </a:lnTo>
                <a:lnTo>
                  <a:pt x="15" y="1013"/>
                </a:lnTo>
                <a:lnTo>
                  <a:pt x="6" y="1039"/>
                </a:lnTo>
                <a:lnTo>
                  <a:pt x="6" y="1039"/>
                </a:lnTo>
                <a:lnTo>
                  <a:pt x="4" y="1050"/>
                </a:lnTo>
                <a:lnTo>
                  <a:pt x="1" y="1066"/>
                </a:lnTo>
                <a:lnTo>
                  <a:pt x="0" y="1080"/>
                </a:lnTo>
                <a:lnTo>
                  <a:pt x="0" y="1088"/>
                </a:lnTo>
                <a:lnTo>
                  <a:pt x="3" y="1093"/>
                </a:lnTo>
                <a:lnTo>
                  <a:pt x="3" y="1093"/>
                </a:lnTo>
                <a:lnTo>
                  <a:pt x="8" y="1101"/>
                </a:lnTo>
                <a:lnTo>
                  <a:pt x="15" y="1110"/>
                </a:lnTo>
                <a:lnTo>
                  <a:pt x="20" y="1114"/>
                </a:lnTo>
                <a:lnTo>
                  <a:pt x="26" y="1118"/>
                </a:lnTo>
                <a:lnTo>
                  <a:pt x="33" y="1120"/>
                </a:lnTo>
                <a:lnTo>
                  <a:pt x="41" y="1123"/>
                </a:lnTo>
                <a:lnTo>
                  <a:pt x="41" y="1123"/>
                </a:lnTo>
                <a:lnTo>
                  <a:pt x="115" y="1141"/>
                </a:lnTo>
                <a:lnTo>
                  <a:pt x="171" y="1154"/>
                </a:lnTo>
                <a:lnTo>
                  <a:pt x="171" y="1154"/>
                </a:lnTo>
                <a:lnTo>
                  <a:pt x="172" y="1154"/>
                </a:lnTo>
                <a:lnTo>
                  <a:pt x="175" y="1152"/>
                </a:lnTo>
                <a:lnTo>
                  <a:pt x="179" y="1143"/>
                </a:lnTo>
                <a:lnTo>
                  <a:pt x="188" y="1128"/>
                </a:lnTo>
                <a:lnTo>
                  <a:pt x="188" y="1128"/>
                </a:lnTo>
                <a:lnTo>
                  <a:pt x="199" y="1105"/>
                </a:lnTo>
                <a:lnTo>
                  <a:pt x="210" y="1084"/>
                </a:lnTo>
                <a:lnTo>
                  <a:pt x="218" y="1070"/>
                </a:lnTo>
                <a:lnTo>
                  <a:pt x="222" y="1066"/>
                </a:lnTo>
                <a:lnTo>
                  <a:pt x="223" y="1066"/>
                </a:lnTo>
                <a:lnTo>
                  <a:pt x="223" y="1066"/>
                </a:lnTo>
                <a:lnTo>
                  <a:pt x="223" y="1066"/>
                </a:lnTo>
                <a:lnTo>
                  <a:pt x="236" y="1076"/>
                </a:lnTo>
                <a:lnTo>
                  <a:pt x="262" y="1094"/>
                </a:lnTo>
                <a:lnTo>
                  <a:pt x="303" y="1123"/>
                </a:lnTo>
                <a:lnTo>
                  <a:pt x="303" y="1123"/>
                </a:lnTo>
                <a:lnTo>
                  <a:pt x="310" y="1127"/>
                </a:lnTo>
                <a:lnTo>
                  <a:pt x="319" y="1130"/>
                </a:lnTo>
                <a:lnTo>
                  <a:pt x="321" y="1131"/>
                </a:lnTo>
                <a:lnTo>
                  <a:pt x="323" y="1134"/>
                </a:lnTo>
                <a:lnTo>
                  <a:pt x="326" y="1137"/>
                </a:lnTo>
                <a:lnTo>
                  <a:pt x="326" y="1141"/>
                </a:lnTo>
                <a:lnTo>
                  <a:pt x="326" y="1141"/>
                </a:lnTo>
                <a:lnTo>
                  <a:pt x="323" y="1154"/>
                </a:lnTo>
                <a:lnTo>
                  <a:pt x="323" y="1174"/>
                </a:lnTo>
                <a:lnTo>
                  <a:pt x="322" y="1193"/>
                </a:lnTo>
                <a:lnTo>
                  <a:pt x="321" y="1208"/>
                </a:lnTo>
                <a:lnTo>
                  <a:pt x="321" y="1208"/>
                </a:lnTo>
                <a:lnTo>
                  <a:pt x="320" y="1222"/>
                </a:lnTo>
                <a:lnTo>
                  <a:pt x="319" y="1240"/>
                </a:lnTo>
                <a:lnTo>
                  <a:pt x="317" y="1258"/>
                </a:lnTo>
                <a:lnTo>
                  <a:pt x="316" y="1269"/>
                </a:lnTo>
                <a:lnTo>
                  <a:pt x="316" y="1269"/>
                </a:lnTo>
                <a:lnTo>
                  <a:pt x="315" y="1272"/>
                </a:lnTo>
                <a:lnTo>
                  <a:pt x="312" y="1274"/>
                </a:lnTo>
                <a:lnTo>
                  <a:pt x="304" y="1279"/>
                </a:lnTo>
                <a:lnTo>
                  <a:pt x="293" y="1284"/>
                </a:lnTo>
                <a:lnTo>
                  <a:pt x="281" y="1286"/>
                </a:lnTo>
                <a:lnTo>
                  <a:pt x="281" y="1286"/>
                </a:lnTo>
                <a:lnTo>
                  <a:pt x="266" y="1290"/>
                </a:lnTo>
                <a:lnTo>
                  <a:pt x="252" y="1294"/>
                </a:lnTo>
                <a:lnTo>
                  <a:pt x="245" y="1296"/>
                </a:lnTo>
                <a:lnTo>
                  <a:pt x="240" y="1298"/>
                </a:lnTo>
                <a:lnTo>
                  <a:pt x="236" y="1301"/>
                </a:lnTo>
                <a:lnTo>
                  <a:pt x="236" y="1303"/>
                </a:lnTo>
                <a:lnTo>
                  <a:pt x="236" y="1304"/>
                </a:lnTo>
                <a:lnTo>
                  <a:pt x="236" y="1304"/>
                </a:lnTo>
                <a:lnTo>
                  <a:pt x="240" y="1312"/>
                </a:lnTo>
                <a:lnTo>
                  <a:pt x="244" y="1318"/>
                </a:lnTo>
                <a:lnTo>
                  <a:pt x="250" y="1323"/>
                </a:lnTo>
                <a:lnTo>
                  <a:pt x="259" y="1326"/>
                </a:lnTo>
                <a:lnTo>
                  <a:pt x="259" y="1326"/>
                </a:lnTo>
                <a:lnTo>
                  <a:pt x="266" y="1329"/>
                </a:lnTo>
                <a:lnTo>
                  <a:pt x="276" y="1330"/>
                </a:lnTo>
                <a:lnTo>
                  <a:pt x="299" y="1331"/>
                </a:lnTo>
                <a:lnTo>
                  <a:pt x="329" y="1331"/>
                </a:lnTo>
                <a:lnTo>
                  <a:pt x="329" y="1331"/>
                </a:lnTo>
                <a:lnTo>
                  <a:pt x="331" y="1335"/>
                </a:lnTo>
                <a:lnTo>
                  <a:pt x="333" y="1340"/>
                </a:lnTo>
                <a:lnTo>
                  <a:pt x="339" y="1344"/>
                </a:lnTo>
                <a:lnTo>
                  <a:pt x="339" y="1344"/>
                </a:lnTo>
                <a:lnTo>
                  <a:pt x="345" y="1349"/>
                </a:lnTo>
                <a:lnTo>
                  <a:pt x="352" y="1353"/>
                </a:lnTo>
                <a:lnTo>
                  <a:pt x="360" y="1354"/>
                </a:lnTo>
                <a:lnTo>
                  <a:pt x="369" y="1353"/>
                </a:lnTo>
                <a:lnTo>
                  <a:pt x="369" y="1353"/>
                </a:lnTo>
                <a:lnTo>
                  <a:pt x="380" y="1350"/>
                </a:lnTo>
                <a:lnTo>
                  <a:pt x="389" y="1348"/>
                </a:lnTo>
                <a:lnTo>
                  <a:pt x="396" y="1346"/>
                </a:lnTo>
                <a:lnTo>
                  <a:pt x="398" y="1343"/>
                </a:lnTo>
                <a:lnTo>
                  <a:pt x="401" y="1340"/>
                </a:lnTo>
                <a:lnTo>
                  <a:pt x="401" y="1340"/>
                </a:lnTo>
                <a:lnTo>
                  <a:pt x="408" y="1325"/>
                </a:lnTo>
                <a:lnTo>
                  <a:pt x="421" y="1301"/>
                </a:lnTo>
                <a:lnTo>
                  <a:pt x="435" y="1277"/>
                </a:lnTo>
                <a:lnTo>
                  <a:pt x="438" y="1267"/>
                </a:lnTo>
                <a:lnTo>
                  <a:pt x="441" y="1261"/>
                </a:lnTo>
                <a:lnTo>
                  <a:pt x="441" y="1261"/>
                </a:lnTo>
                <a:lnTo>
                  <a:pt x="442" y="1255"/>
                </a:lnTo>
                <a:lnTo>
                  <a:pt x="447" y="1248"/>
                </a:lnTo>
                <a:lnTo>
                  <a:pt x="460" y="1229"/>
                </a:lnTo>
                <a:lnTo>
                  <a:pt x="467" y="1220"/>
                </a:lnTo>
                <a:lnTo>
                  <a:pt x="473" y="1210"/>
                </a:lnTo>
                <a:lnTo>
                  <a:pt x="478" y="1202"/>
                </a:lnTo>
                <a:lnTo>
                  <a:pt x="479" y="1198"/>
                </a:lnTo>
                <a:lnTo>
                  <a:pt x="481" y="1194"/>
                </a:lnTo>
                <a:lnTo>
                  <a:pt x="481" y="1194"/>
                </a:lnTo>
                <a:lnTo>
                  <a:pt x="479" y="1188"/>
                </a:lnTo>
                <a:lnTo>
                  <a:pt x="478" y="1182"/>
                </a:lnTo>
                <a:lnTo>
                  <a:pt x="476" y="1174"/>
                </a:lnTo>
                <a:lnTo>
                  <a:pt x="472" y="1169"/>
                </a:lnTo>
                <a:lnTo>
                  <a:pt x="471" y="1168"/>
                </a:lnTo>
                <a:lnTo>
                  <a:pt x="511" y="1154"/>
                </a:lnTo>
                <a:lnTo>
                  <a:pt x="511" y="1154"/>
                </a:lnTo>
                <a:lnTo>
                  <a:pt x="512" y="1129"/>
                </a:lnTo>
                <a:lnTo>
                  <a:pt x="517" y="1076"/>
                </a:lnTo>
                <a:lnTo>
                  <a:pt x="519" y="1047"/>
                </a:lnTo>
                <a:lnTo>
                  <a:pt x="522" y="1021"/>
                </a:lnTo>
                <a:lnTo>
                  <a:pt x="525" y="1004"/>
                </a:lnTo>
                <a:lnTo>
                  <a:pt x="527" y="1001"/>
                </a:lnTo>
                <a:lnTo>
                  <a:pt x="528" y="999"/>
                </a:lnTo>
                <a:lnTo>
                  <a:pt x="529" y="999"/>
                </a:lnTo>
                <a:lnTo>
                  <a:pt x="529" y="999"/>
                </a:lnTo>
                <a:lnTo>
                  <a:pt x="535" y="1001"/>
                </a:lnTo>
                <a:lnTo>
                  <a:pt x="547" y="1003"/>
                </a:lnTo>
                <a:lnTo>
                  <a:pt x="579" y="1005"/>
                </a:lnTo>
                <a:lnTo>
                  <a:pt x="622" y="1008"/>
                </a:lnTo>
                <a:lnTo>
                  <a:pt x="622" y="1008"/>
                </a:lnTo>
                <a:lnTo>
                  <a:pt x="619" y="1013"/>
                </a:lnTo>
                <a:lnTo>
                  <a:pt x="610" y="1025"/>
                </a:lnTo>
                <a:lnTo>
                  <a:pt x="607" y="1032"/>
                </a:lnTo>
                <a:lnTo>
                  <a:pt x="603" y="1041"/>
                </a:lnTo>
                <a:lnTo>
                  <a:pt x="601" y="1049"/>
                </a:lnTo>
                <a:lnTo>
                  <a:pt x="599" y="1056"/>
                </a:lnTo>
                <a:lnTo>
                  <a:pt x="599" y="1056"/>
                </a:lnTo>
                <a:lnTo>
                  <a:pt x="601" y="1072"/>
                </a:lnTo>
                <a:lnTo>
                  <a:pt x="602" y="1079"/>
                </a:lnTo>
                <a:lnTo>
                  <a:pt x="604" y="1087"/>
                </a:lnTo>
                <a:lnTo>
                  <a:pt x="608" y="1095"/>
                </a:lnTo>
                <a:lnTo>
                  <a:pt x="613" y="1103"/>
                </a:lnTo>
                <a:lnTo>
                  <a:pt x="626" y="1123"/>
                </a:lnTo>
                <a:lnTo>
                  <a:pt x="626" y="1123"/>
                </a:lnTo>
                <a:lnTo>
                  <a:pt x="661" y="1169"/>
                </a:lnTo>
                <a:lnTo>
                  <a:pt x="714" y="1239"/>
                </a:lnTo>
                <a:lnTo>
                  <a:pt x="786" y="1331"/>
                </a:lnTo>
                <a:lnTo>
                  <a:pt x="786" y="1331"/>
                </a:lnTo>
                <a:lnTo>
                  <a:pt x="795" y="1338"/>
                </a:lnTo>
                <a:lnTo>
                  <a:pt x="812" y="1353"/>
                </a:lnTo>
                <a:lnTo>
                  <a:pt x="812" y="1353"/>
                </a:lnTo>
                <a:lnTo>
                  <a:pt x="822" y="1361"/>
                </a:lnTo>
                <a:lnTo>
                  <a:pt x="833" y="1370"/>
                </a:lnTo>
                <a:lnTo>
                  <a:pt x="847" y="1380"/>
                </a:lnTo>
                <a:lnTo>
                  <a:pt x="847" y="1380"/>
                </a:lnTo>
                <a:lnTo>
                  <a:pt x="849" y="1384"/>
                </a:lnTo>
                <a:lnTo>
                  <a:pt x="853" y="1394"/>
                </a:lnTo>
                <a:lnTo>
                  <a:pt x="858" y="1400"/>
                </a:lnTo>
                <a:lnTo>
                  <a:pt x="863" y="1405"/>
                </a:lnTo>
                <a:lnTo>
                  <a:pt x="870" y="1409"/>
                </a:lnTo>
                <a:lnTo>
                  <a:pt x="879" y="1411"/>
                </a:lnTo>
                <a:lnTo>
                  <a:pt x="879" y="1411"/>
                </a:lnTo>
                <a:lnTo>
                  <a:pt x="887" y="1411"/>
                </a:lnTo>
                <a:lnTo>
                  <a:pt x="893" y="1410"/>
                </a:lnTo>
                <a:lnTo>
                  <a:pt x="899" y="1409"/>
                </a:lnTo>
                <a:lnTo>
                  <a:pt x="903" y="1407"/>
                </a:lnTo>
                <a:lnTo>
                  <a:pt x="908" y="1404"/>
                </a:lnTo>
                <a:lnTo>
                  <a:pt x="909" y="1401"/>
                </a:lnTo>
                <a:lnTo>
                  <a:pt x="909" y="1401"/>
                </a:lnTo>
                <a:lnTo>
                  <a:pt x="912" y="1403"/>
                </a:lnTo>
                <a:lnTo>
                  <a:pt x="915" y="1403"/>
                </a:lnTo>
                <a:lnTo>
                  <a:pt x="918" y="1401"/>
                </a:lnTo>
                <a:lnTo>
                  <a:pt x="921" y="1400"/>
                </a:lnTo>
                <a:lnTo>
                  <a:pt x="924" y="1398"/>
                </a:lnTo>
                <a:lnTo>
                  <a:pt x="927" y="1393"/>
                </a:lnTo>
                <a:lnTo>
                  <a:pt x="927" y="1393"/>
                </a:lnTo>
                <a:lnTo>
                  <a:pt x="930" y="1388"/>
                </a:lnTo>
                <a:lnTo>
                  <a:pt x="931" y="1386"/>
                </a:lnTo>
                <a:lnTo>
                  <a:pt x="930" y="1383"/>
                </a:lnTo>
                <a:lnTo>
                  <a:pt x="928" y="1381"/>
                </a:lnTo>
                <a:lnTo>
                  <a:pt x="925" y="1380"/>
                </a:lnTo>
                <a:lnTo>
                  <a:pt x="922" y="1380"/>
                </a:lnTo>
                <a:lnTo>
                  <a:pt x="922" y="1380"/>
                </a:lnTo>
                <a:lnTo>
                  <a:pt x="988" y="1380"/>
                </a:lnTo>
                <a:lnTo>
                  <a:pt x="1033" y="1378"/>
                </a:lnTo>
                <a:lnTo>
                  <a:pt x="1048" y="1377"/>
                </a:lnTo>
                <a:lnTo>
                  <a:pt x="1056" y="1375"/>
                </a:lnTo>
                <a:lnTo>
                  <a:pt x="1056" y="1375"/>
                </a:lnTo>
                <a:lnTo>
                  <a:pt x="1058" y="1373"/>
                </a:lnTo>
                <a:lnTo>
                  <a:pt x="1062" y="1372"/>
                </a:lnTo>
                <a:lnTo>
                  <a:pt x="1070" y="1371"/>
                </a:lnTo>
                <a:lnTo>
                  <a:pt x="1082" y="1371"/>
                </a:lnTo>
                <a:lnTo>
                  <a:pt x="1104" y="1371"/>
                </a:lnTo>
                <a:lnTo>
                  <a:pt x="1104" y="1371"/>
                </a:lnTo>
                <a:lnTo>
                  <a:pt x="1109" y="1375"/>
                </a:lnTo>
                <a:lnTo>
                  <a:pt x="1117" y="1381"/>
                </a:lnTo>
                <a:lnTo>
                  <a:pt x="1122" y="1383"/>
                </a:lnTo>
                <a:lnTo>
                  <a:pt x="1128" y="1384"/>
                </a:lnTo>
                <a:lnTo>
                  <a:pt x="1132" y="1383"/>
                </a:lnTo>
                <a:lnTo>
                  <a:pt x="1134" y="1382"/>
                </a:lnTo>
                <a:lnTo>
                  <a:pt x="1135" y="1380"/>
                </a:lnTo>
                <a:lnTo>
                  <a:pt x="1135" y="1380"/>
                </a:lnTo>
                <a:lnTo>
                  <a:pt x="1140" y="1367"/>
                </a:lnTo>
                <a:lnTo>
                  <a:pt x="1145" y="1357"/>
                </a:lnTo>
                <a:lnTo>
                  <a:pt x="1146" y="1352"/>
                </a:lnTo>
                <a:lnTo>
                  <a:pt x="1145" y="1347"/>
                </a:lnTo>
                <a:lnTo>
                  <a:pt x="1144" y="1343"/>
                </a:lnTo>
                <a:lnTo>
                  <a:pt x="1140" y="1340"/>
                </a:lnTo>
                <a:lnTo>
                  <a:pt x="1140" y="1340"/>
                </a:lnTo>
                <a:lnTo>
                  <a:pt x="1127" y="1332"/>
                </a:lnTo>
                <a:lnTo>
                  <a:pt x="1123" y="1330"/>
                </a:lnTo>
                <a:lnTo>
                  <a:pt x="1122" y="1326"/>
                </a:lnTo>
                <a:lnTo>
                  <a:pt x="1122" y="1326"/>
                </a:lnTo>
                <a:lnTo>
                  <a:pt x="1123" y="1321"/>
                </a:lnTo>
                <a:lnTo>
                  <a:pt x="1128" y="1312"/>
                </a:lnTo>
                <a:lnTo>
                  <a:pt x="1145" y="1283"/>
                </a:lnTo>
                <a:lnTo>
                  <a:pt x="1171" y="1243"/>
                </a:lnTo>
                <a:lnTo>
                  <a:pt x="1171" y="1243"/>
                </a:lnTo>
                <a:lnTo>
                  <a:pt x="1177" y="1244"/>
                </a:lnTo>
                <a:lnTo>
                  <a:pt x="1189" y="1246"/>
                </a:lnTo>
                <a:lnTo>
                  <a:pt x="1196" y="1248"/>
                </a:lnTo>
                <a:lnTo>
                  <a:pt x="1203" y="1248"/>
                </a:lnTo>
                <a:lnTo>
                  <a:pt x="1210" y="1246"/>
                </a:lnTo>
                <a:lnTo>
                  <a:pt x="1215" y="1243"/>
                </a:lnTo>
                <a:lnTo>
                  <a:pt x="1215" y="1243"/>
                </a:lnTo>
                <a:lnTo>
                  <a:pt x="1218" y="1238"/>
                </a:lnTo>
                <a:lnTo>
                  <a:pt x="1219" y="1233"/>
                </a:lnTo>
                <a:lnTo>
                  <a:pt x="1218" y="1227"/>
                </a:lnTo>
                <a:lnTo>
                  <a:pt x="1216" y="1222"/>
                </a:lnTo>
                <a:lnTo>
                  <a:pt x="1210" y="1212"/>
                </a:lnTo>
                <a:lnTo>
                  <a:pt x="1206" y="1208"/>
                </a:lnTo>
                <a:lnTo>
                  <a:pt x="1206" y="1208"/>
                </a:lnTo>
                <a:lnTo>
                  <a:pt x="1203" y="1205"/>
                </a:lnTo>
                <a:lnTo>
                  <a:pt x="1201" y="1203"/>
                </a:lnTo>
                <a:lnTo>
                  <a:pt x="1194" y="1189"/>
                </a:lnTo>
                <a:lnTo>
                  <a:pt x="1194" y="1189"/>
                </a:lnTo>
                <a:lnTo>
                  <a:pt x="1138" y="1113"/>
                </a:lnTo>
                <a:lnTo>
                  <a:pt x="1074" y="1026"/>
                </a:lnTo>
                <a:lnTo>
                  <a:pt x="1074" y="1026"/>
                </a:lnTo>
                <a:lnTo>
                  <a:pt x="1063" y="1013"/>
                </a:lnTo>
                <a:lnTo>
                  <a:pt x="1047" y="996"/>
                </a:lnTo>
                <a:lnTo>
                  <a:pt x="1008" y="956"/>
                </a:lnTo>
                <a:lnTo>
                  <a:pt x="959" y="906"/>
                </a:lnTo>
                <a:lnTo>
                  <a:pt x="959" y="906"/>
                </a:lnTo>
                <a:lnTo>
                  <a:pt x="961" y="906"/>
                </a:lnTo>
                <a:lnTo>
                  <a:pt x="968" y="904"/>
                </a:lnTo>
                <a:lnTo>
                  <a:pt x="972" y="903"/>
                </a:lnTo>
                <a:lnTo>
                  <a:pt x="976" y="899"/>
                </a:lnTo>
                <a:lnTo>
                  <a:pt x="979" y="895"/>
                </a:lnTo>
                <a:lnTo>
                  <a:pt x="981" y="889"/>
                </a:lnTo>
                <a:lnTo>
                  <a:pt x="981" y="889"/>
                </a:lnTo>
                <a:lnTo>
                  <a:pt x="983" y="866"/>
                </a:lnTo>
                <a:lnTo>
                  <a:pt x="984" y="832"/>
                </a:lnTo>
                <a:lnTo>
                  <a:pt x="984" y="814"/>
                </a:lnTo>
                <a:lnTo>
                  <a:pt x="983" y="796"/>
                </a:lnTo>
                <a:lnTo>
                  <a:pt x="981" y="779"/>
                </a:lnTo>
                <a:lnTo>
                  <a:pt x="976" y="764"/>
                </a:lnTo>
                <a:lnTo>
                  <a:pt x="976" y="764"/>
                </a:lnTo>
                <a:lnTo>
                  <a:pt x="972" y="755"/>
                </a:lnTo>
                <a:lnTo>
                  <a:pt x="971" y="748"/>
                </a:lnTo>
                <a:lnTo>
                  <a:pt x="971" y="741"/>
                </a:lnTo>
                <a:lnTo>
                  <a:pt x="970" y="737"/>
                </a:lnTo>
                <a:lnTo>
                  <a:pt x="965" y="733"/>
                </a:lnTo>
                <a:lnTo>
                  <a:pt x="958" y="727"/>
                </a:lnTo>
                <a:lnTo>
                  <a:pt x="922" y="708"/>
                </a:lnTo>
                <a:lnTo>
                  <a:pt x="922" y="708"/>
                </a:lnTo>
                <a:lnTo>
                  <a:pt x="910" y="702"/>
                </a:lnTo>
                <a:lnTo>
                  <a:pt x="897" y="697"/>
                </a:lnTo>
                <a:lnTo>
                  <a:pt x="882" y="693"/>
                </a:lnTo>
                <a:lnTo>
                  <a:pt x="868" y="691"/>
                </a:lnTo>
                <a:lnTo>
                  <a:pt x="853" y="689"/>
                </a:lnTo>
                <a:lnTo>
                  <a:pt x="839" y="688"/>
                </a:lnTo>
                <a:lnTo>
                  <a:pt x="812" y="689"/>
                </a:lnTo>
                <a:lnTo>
                  <a:pt x="787" y="691"/>
                </a:lnTo>
                <a:lnTo>
                  <a:pt x="766" y="694"/>
                </a:lnTo>
                <a:lnTo>
                  <a:pt x="746" y="699"/>
                </a:lnTo>
                <a:lnTo>
                  <a:pt x="746" y="699"/>
                </a:lnTo>
                <a:lnTo>
                  <a:pt x="685" y="717"/>
                </a:lnTo>
                <a:lnTo>
                  <a:pt x="645" y="729"/>
                </a:lnTo>
                <a:lnTo>
                  <a:pt x="630" y="733"/>
                </a:lnTo>
                <a:lnTo>
                  <a:pt x="622" y="734"/>
                </a:lnTo>
                <a:lnTo>
                  <a:pt x="622" y="734"/>
                </a:lnTo>
                <a:lnTo>
                  <a:pt x="613" y="734"/>
                </a:lnTo>
                <a:lnTo>
                  <a:pt x="602" y="737"/>
                </a:lnTo>
                <a:lnTo>
                  <a:pt x="591" y="739"/>
                </a:lnTo>
                <a:lnTo>
                  <a:pt x="591" y="739"/>
                </a:lnTo>
                <a:lnTo>
                  <a:pt x="586" y="717"/>
                </a:lnTo>
                <a:lnTo>
                  <a:pt x="578" y="686"/>
                </a:lnTo>
                <a:lnTo>
                  <a:pt x="578" y="686"/>
                </a:lnTo>
                <a:lnTo>
                  <a:pt x="574" y="668"/>
                </a:lnTo>
                <a:lnTo>
                  <a:pt x="570" y="641"/>
                </a:lnTo>
                <a:lnTo>
                  <a:pt x="565" y="613"/>
                </a:lnTo>
                <a:lnTo>
                  <a:pt x="563" y="601"/>
                </a:lnTo>
                <a:lnTo>
                  <a:pt x="559" y="593"/>
                </a:lnTo>
                <a:lnTo>
                  <a:pt x="559" y="593"/>
                </a:lnTo>
                <a:lnTo>
                  <a:pt x="556" y="577"/>
                </a:lnTo>
                <a:lnTo>
                  <a:pt x="550" y="549"/>
                </a:lnTo>
                <a:lnTo>
                  <a:pt x="534" y="470"/>
                </a:lnTo>
                <a:lnTo>
                  <a:pt x="519" y="392"/>
                </a:lnTo>
                <a:lnTo>
                  <a:pt x="511" y="349"/>
                </a:lnTo>
                <a:lnTo>
                  <a:pt x="511" y="349"/>
                </a:lnTo>
                <a:lnTo>
                  <a:pt x="509" y="336"/>
                </a:lnTo>
                <a:lnTo>
                  <a:pt x="507" y="323"/>
                </a:lnTo>
                <a:lnTo>
                  <a:pt x="507" y="315"/>
                </a:lnTo>
                <a:lnTo>
                  <a:pt x="505" y="308"/>
                </a:lnTo>
                <a:lnTo>
                  <a:pt x="502" y="300"/>
                </a:lnTo>
                <a:lnTo>
                  <a:pt x="498" y="292"/>
                </a:lnTo>
                <a:lnTo>
                  <a:pt x="498" y="292"/>
                </a:lnTo>
                <a:lnTo>
                  <a:pt x="487" y="275"/>
                </a:lnTo>
                <a:lnTo>
                  <a:pt x="475" y="261"/>
                </a:lnTo>
                <a:lnTo>
                  <a:pt x="463" y="247"/>
                </a:lnTo>
                <a:lnTo>
                  <a:pt x="441" y="234"/>
                </a:lnTo>
                <a:lnTo>
                  <a:pt x="441" y="234"/>
                </a:lnTo>
                <a:lnTo>
                  <a:pt x="425" y="192"/>
                </a:lnTo>
                <a:lnTo>
                  <a:pt x="414" y="159"/>
                </a:lnTo>
                <a:lnTo>
                  <a:pt x="411" y="146"/>
                </a:lnTo>
                <a:lnTo>
                  <a:pt x="409" y="137"/>
                </a:lnTo>
                <a:lnTo>
                  <a:pt x="409" y="137"/>
                </a:lnTo>
                <a:lnTo>
                  <a:pt x="411" y="131"/>
                </a:lnTo>
                <a:lnTo>
                  <a:pt x="412" y="125"/>
                </a:lnTo>
                <a:lnTo>
                  <a:pt x="415" y="112"/>
                </a:lnTo>
                <a:lnTo>
                  <a:pt x="417" y="105"/>
                </a:lnTo>
                <a:lnTo>
                  <a:pt x="415" y="95"/>
                </a:lnTo>
                <a:lnTo>
                  <a:pt x="414" y="84"/>
                </a:lnTo>
                <a:lnTo>
                  <a:pt x="409" y="71"/>
                </a:lnTo>
                <a:lnTo>
                  <a:pt x="409" y="71"/>
                </a:lnTo>
                <a:lnTo>
                  <a:pt x="398" y="45"/>
                </a:lnTo>
                <a:lnTo>
                  <a:pt x="395" y="34"/>
                </a:lnTo>
                <a:lnTo>
                  <a:pt x="390" y="25"/>
                </a:lnTo>
                <a:lnTo>
                  <a:pt x="385" y="17"/>
                </a:lnTo>
                <a:lnTo>
                  <a:pt x="379" y="11"/>
                </a:lnTo>
                <a:lnTo>
                  <a:pt x="373" y="7"/>
                </a:lnTo>
                <a:lnTo>
                  <a:pt x="365" y="4"/>
                </a:lnTo>
                <a:lnTo>
                  <a:pt x="365" y="4"/>
                </a:lnTo>
                <a:lnTo>
                  <a:pt x="357" y="3"/>
                </a:lnTo>
                <a:lnTo>
                  <a:pt x="349" y="3"/>
                </a:lnTo>
                <a:lnTo>
                  <a:pt x="334" y="5"/>
                </a:lnTo>
                <a:lnTo>
                  <a:pt x="325" y="8"/>
                </a:lnTo>
                <a:lnTo>
                  <a:pt x="321" y="9"/>
                </a:lnTo>
                <a:lnTo>
                  <a:pt x="321" y="9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8" name="Freeform 15">
            <a:extLst>
              <a:ext uri="{FF2B5EF4-FFF2-40B4-BE49-F238E27FC236}">
                <a16:creationId xmlns:a16="http://schemas.microsoft.com/office/drawing/2014/main" id="{CF5F443B-D00B-42F1-98D8-77FD0B316FF8}"/>
              </a:ext>
            </a:extLst>
          </p:cNvPr>
          <p:cNvSpPr>
            <a:spLocks noEditPoints="1"/>
          </p:cNvSpPr>
          <p:nvPr/>
        </p:nvSpPr>
        <p:spPr bwMode="auto">
          <a:xfrm>
            <a:off x="1071110" y="3863435"/>
            <a:ext cx="1620332" cy="2455048"/>
          </a:xfrm>
          <a:custGeom>
            <a:avLst/>
            <a:gdLst>
              <a:gd name="T0" fmla="*/ 74 w 1023"/>
              <a:gd name="T1" fmla="*/ 258 h 1550"/>
              <a:gd name="T2" fmla="*/ 40 w 1023"/>
              <a:gd name="T3" fmla="*/ 455 h 1550"/>
              <a:gd name="T4" fmla="*/ 0 w 1023"/>
              <a:gd name="T5" fmla="*/ 917 h 1550"/>
              <a:gd name="T6" fmla="*/ 11 w 1023"/>
              <a:gd name="T7" fmla="*/ 994 h 1550"/>
              <a:gd name="T8" fmla="*/ 51 w 1023"/>
              <a:gd name="T9" fmla="*/ 991 h 1550"/>
              <a:gd name="T10" fmla="*/ 63 w 1023"/>
              <a:gd name="T11" fmla="*/ 1107 h 1550"/>
              <a:gd name="T12" fmla="*/ 49 w 1023"/>
              <a:gd name="T13" fmla="*/ 1209 h 1550"/>
              <a:gd name="T14" fmla="*/ 236 w 1023"/>
              <a:gd name="T15" fmla="*/ 1336 h 1550"/>
              <a:gd name="T16" fmla="*/ 255 w 1023"/>
              <a:gd name="T17" fmla="*/ 1446 h 1550"/>
              <a:gd name="T18" fmla="*/ 217 w 1023"/>
              <a:gd name="T19" fmla="*/ 1503 h 1550"/>
              <a:gd name="T20" fmla="*/ 233 w 1023"/>
              <a:gd name="T21" fmla="*/ 1514 h 1550"/>
              <a:gd name="T22" fmla="*/ 297 w 1023"/>
              <a:gd name="T23" fmla="*/ 1490 h 1550"/>
              <a:gd name="T24" fmla="*/ 326 w 1023"/>
              <a:gd name="T25" fmla="*/ 1465 h 1550"/>
              <a:gd name="T26" fmla="*/ 297 w 1023"/>
              <a:gd name="T27" fmla="*/ 1511 h 1550"/>
              <a:gd name="T28" fmla="*/ 287 w 1023"/>
              <a:gd name="T29" fmla="*/ 1540 h 1550"/>
              <a:gd name="T30" fmla="*/ 346 w 1023"/>
              <a:gd name="T31" fmla="*/ 1549 h 1550"/>
              <a:gd name="T32" fmla="*/ 409 w 1023"/>
              <a:gd name="T33" fmla="*/ 1508 h 1550"/>
              <a:gd name="T34" fmla="*/ 422 w 1023"/>
              <a:gd name="T35" fmla="*/ 1526 h 1550"/>
              <a:gd name="T36" fmla="*/ 440 w 1023"/>
              <a:gd name="T37" fmla="*/ 1500 h 1550"/>
              <a:gd name="T38" fmla="*/ 419 w 1023"/>
              <a:gd name="T39" fmla="*/ 1434 h 1550"/>
              <a:gd name="T40" fmla="*/ 413 w 1023"/>
              <a:gd name="T41" fmla="*/ 1370 h 1550"/>
              <a:gd name="T42" fmla="*/ 405 w 1023"/>
              <a:gd name="T43" fmla="*/ 1314 h 1550"/>
              <a:gd name="T44" fmla="*/ 437 w 1023"/>
              <a:gd name="T45" fmla="*/ 1123 h 1550"/>
              <a:gd name="T46" fmla="*/ 540 w 1023"/>
              <a:gd name="T47" fmla="*/ 1064 h 1550"/>
              <a:gd name="T48" fmla="*/ 546 w 1023"/>
              <a:gd name="T49" fmla="*/ 1128 h 1550"/>
              <a:gd name="T50" fmla="*/ 752 w 1023"/>
              <a:gd name="T51" fmla="*/ 1437 h 1550"/>
              <a:gd name="T52" fmla="*/ 799 w 1023"/>
              <a:gd name="T53" fmla="*/ 1468 h 1550"/>
              <a:gd name="T54" fmla="*/ 834 w 1023"/>
              <a:gd name="T55" fmla="*/ 1482 h 1550"/>
              <a:gd name="T56" fmla="*/ 912 w 1023"/>
              <a:gd name="T57" fmla="*/ 1492 h 1550"/>
              <a:gd name="T58" fmla="*/ 934 w 1023"/>
              <a:gd name="T59" fmla="*/ 1504 h 1550"/>
              <a:gd name="T60" fmla="*/ 955 w 1023"/>
              <a:gd name="T61" fmla="*/ 1476 h 1550"/>
              <a:gd name="T62" fmla="*/ 964 w 1023"/>
              <a:gd name="T63" fmla="*/ 1458 h 1550"/>
              <a:gd name="T64" fmla="*/ 1010 w 1023"/>
              <a:gd name="T65" fmla="*/ 1424 h 1550"/>
              <a:gd name="T66" fmla="*/ 1016 w 1023"/>
              <a:gd name="T67" fmla="*/ 1356 h 1550"/>
              <a:gd name="T68" fmla="*/ 797 w 1023"/>
              <a:gd name="T69" fmla="*/ 995 h 1550"/>
              <a:gd name="T70" fmla="*/ 721 w 1023"/>
              <a:gd name="T71" fmla="*/ 976 h 1550"/>
              <a:gd name="T72" fmla="*/ 643 w 1023"/>
              <a:gd name="T73" fmla="*/ 979 h 1550"/>
              <a:gd name="T74" fmla="*/ 492 w 1023"/>
              <a:gd name="T75" fmla="*/ 835 h 1550"/>
              <a:gd name="T76" fmla="*/ 450 w 1023"/>
              <a:gd name="T77" fmla="*/ 789 h 1550"/>
              <a:gd name="T78" fmla="*/ 427 w 1023"/>
              <a:gd name="T79" fmla="*/ 702 h 1550"/>
              <a:gd name="T80" fmla="*/ 314 w 1023"/>
              <a:gd name="T81" fmla="*/ 296 h 1550"/>
              <a:gd name="T82" fmla="*/ 269 w 1023"/>
              <a:gd name="T83" fmla="*/ 247 h 1550"/>
              <a:gd name="T84" fmla="*/ 220 w 1023"/>
              <a:gd name="T85" fmla="*/ 178 h 1550"/>
              <a:gd name="T86" fmla="*/ 198 w 1023"/>
              <a:gd name="T87" fmla="*/ 65 h 1550"/>
              <a:gd name="T88" fmla="*/ 145 w 1023"/>
              <a:gd name="T89" fmla="*/ 6 h 1550"/>
              <a:gd name="T90" fmla="*/ 92 w 1023"/>
              <a:gd name="T91" fmla="*/ 7 h 1550"/>
              <a:gd name="T92" fmla="*/ 45 w 1023"/>
              <a:gd name="T93" fmla="*/ 25 h 1550"/>
              <a:gd name="T94" fmla="*/ 16 w 1023"/>
              <a:gd name="T95" fmla="*/ 100 h 1550"/>
              <a:gd name="T96" fmla="*/ 27 w 1023"/>
              <a:gd name="T97" fmla="*/ 156 h 1550"/>
              <a:gd name="T98" fmla="*/ 37 w 1023"/>
              <a:gd name="T99" fmla="*/ 179 h 1550"/>
              <a:gd name="T100" fmla="*/ 55 w 1023"/>
              <a:gd name="T101" fmla="*/ 225 h 1550"/>
              <a:gd name="T102" fmla="*/ 470 w 1023"/>
              <a:gd name="T103" fmla="*/ 831 h 1550"/>
              <a:gd name="T104" fmla="*/ 438 w 1023"/>
              <a:gd name="T105" fmla="*/ 870 h 1550"/>
              <a:gd name="T106" fmla="*/ 470 w 1023"/>
              <a:gd name="T107" fmla="*/ 831 h 1550"/>
              <a:gd name="T108" fmla="*/ 306 w 1023"/>
              <a:gd name="T109" fmla="*/ 1305 h 1550"/>
              <a:gd name="T110" fmla="*/ 294 w 1023"/>
              <a:gd name="T111" fmla="*/ 1250 h 15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023" h="1550">
                <a:moveTo>
                  <a:pt x="90" y="229"/>
                </a:moveTo>
                <a:lnTo>
                  <a:pt x="83" y="251"/>
                </a:lnTo>
                <a:lnTo>
                  <a:pt x="83" y="251"/>
                </a:lnTo>
                <a:lnTo>
                  <a:pt x="82" y="251"/>
                </a:lnTo>
                <a:lnTo>
                  <a:pt x="78" y="252"/>
                </a:lnTo>
                <a:lnTo>
                  <a:pt x="76" y="254"/>
                </a:lnTo>
                <a:lnTo>
                  <a:pt x="74" y="258"/>
                </a:lnTo>
                <a:lnTo>
                  <a:pt x="71" y="264"/>
                </a:lnTo>
                <a:lnTo>
                  <a:pt x="69" y="272"/>
                </a:lnTo>
                <a:lnTo>
                  <a:pt x="69" y="272"/>
                </a:lnTo>
                <a:lnTo>
                  <a:pt x="65" y="287"/>
                </a:lnTo>
                <a:lnTo>
                  <a:pt x="61" y="313"/>
                </a:lnTo>
                <a:lnTo>
                  <a:pt x="50" y="381"/>
                </a:lnTo>
                <a:lnTo>
                  <a:pt x="40" y="455"/>
                </a:lnTo>
                <a:lnTo>
                  <a:pt x="33" y="512"/>
                </a:lnTo>
                <a:lnTo>
                  <a:pt x="33" y="512"/>
                </a:lnTo>
                <a:lnTo>
                  <a:pt x="16" y="699"/>
                </a:lnTo>
                <a:lnTo>
                  <a:pt x="5" y="812"/>
                </a:lnTo>
                <a:lnTo>
                  <a:pt x="1" y="881"/>
                </a:lnTo>
                <a:lnTo>
                  <a:pt x="1" y="881"/>
                </a:lnTo>
                <a:lnTo>
                  <a:pt x="0" y="917"/>
                </a:lnTo>
                <a:lnTo>
                  <a:pt x="0" y="935"/>
                </a:lnTo>
                <a:lnTo>
                  <a:pt x="0" y="952"/>
                </a:lnTo>
                <a:lnTo>
                  <a:pt x="2" y="967"/>
                </a:lnTo>
                <a:lnTo>
                  <a:pt x="4" y="979"/>
                </a:lnTo>
                <a:lnTo>
                  <a:pt x="7" y="985"/>
                </a:lnTo>
                <a:lnTo>
                  <a:pt x="9" y="990"/>
                </a:lnTo>
                <a:lnTo>
                  <a:pt x="11" y="994"/>
                </a:lnTo>
                <a:lnTo>
                  <a:pt x="15" y="996"/>
                </a:lnTo>
                <a:lnTo>
                  <a:pt x="15" y="996"/>
                </a:lnTo>
                <a:lnTo>
                  <a:pt x="20" y="997"/>
                </a:lnTo>
                <a:lnTo>
                  <a:pt x="25" y="997"/>
                </a:lnTo>
                <a:lnTo>
                  <a:pt x="31" y="997"/>
                </a:lnTo>
                <a:lnTo>
                  <a:pt x="37" y="996"/>
                </a:lnTo>
                <a:lnTo>
                  <a:pt x="51" y="991"/>
                </a:lnTo>
                <a:lnTo>
                  <a:pt x="65" y="985"/>
                </a:lnTo>
                <a:lnTo>
                  <a:pt x="90" y="973"/>
                </a:lnTo>
                <a:lnTo>
                  <a:pt x="101" y="967"/>
                </a:lnTo>
                <a:lnTo>
                  <a:pt x="101" y="967"/>
                </a:lnTo>
                <a:lnTo>
                  <a:pt x="83" y="1037"/>
                </a:lnTo>
                <a:lnTo>
                  <a:pt x="69" y="1088"/>
                </a:lnTo>
                <a:lnTo>
                  <a:pt x="63" y="1107"/>
                </a:lnTo>
                <a:lnTo>
                  <a:pt x="58" y="1118"/>
                </a:lnTo>
                <a:lnTo>
                  <a:pt x="58" y="1118"/>
                </a:lnTo>
                <a:lnTo>
                  <a:pt x="8" y="1185"/>
                </a:lnTo>
                <a:lnTo>
                  <a:pt x="8" y="1185"/>
                </a:lnTo>
                <a:lnTo>
                  <a:pt x="15" y="1191"/>
                </a:lnTo>
                <a:lnTo>
                  <a:pt x="35" y="1202"/>
                </a:lnTo>
                <a:lnTo>
                  <a:pt x="49" y="1209"/>
                </a:lnTo>
                <a:lnTo>
                  <a:pt x="64" y="1216"/>
                </a:lnTo>
                <a:lnTo>
                  <a:pt x="82" y="1223"/>
                </a:lnTo>
                <a:lnTo>
                  <a:pt x="101" y="1228"/>
                </a:lnTo>
                <a:lnTo>
                  <a:pt x="101" y="1228"/>
                </a:lnTo>
                <a:lnTo>
                  <a:pt x="209" y="1253"/>
                </a:lnTo>
                <a:lnTo>
                  <a:pt x="240" y="1321"/>
                </a:lnTo>
                <a:lnTo>
                  <a:pt x="236" y="1336"/>
                </a:lnTo>
                <a:lnTo>
                  <a:pt x="236" y="1336"/>
                </a:lnTo>
                <a:lnTo>
                  <a:pt x="245" y="1367"/>
                </a:lnTo>
                <a:lnTo>
                  <a:pt x="251" y="1393"/>
                </a:lnTo>
                <a:lnTo>
                  <a:pt x="254" y="1415"/>
                </a:lnTo>
                <a:lnTo>
                  <a:pt x="254" y="1415"/>
                </a:lnTo>
                <a:lnTo>
                  <a:pt x="257" y="1431"/>
                </a:lnTo>
                <a:lnTo>
                  <a:pt x="255" y="1446"/>
                </a:lnTo>
                <a:lnTo>
                  <a:pt x="253" y="1459"/>
                </a:lnTo>
                <a:lnTo>
                  <a:pt x="251" y="1464"/>
                </a:lnTo>
                <a:lnTo>
                  <a:pt x="247" y="1468"/>
                </a:lnTo>
                <a:lnTo>
                  <a:pt x="247" y="1468"/>
                </a:lnTo>
                <a:lnTo>
                  <a:pt x="236" y="1480"/>
                </a:lnTo>
                <a:lnTo>
                  <a:pt x="222" y="1496"/>
                </a:lnTo>
                <a:lnTo>
                  <a:pt x="217" y="1503"/>
                </a:lnTo>
                <a:lnTo>
                  <a:pt x="215" y="1509"/>
                </a:lnTo>
                <a:lnTo>
                  <a:pt x="215" y="1511"/>
                </a:lnTo>
                <a:lnTo>
                  <a:pt x="216" y="1513"/>
                </a:lnTo>
                <a:lnTo>
                  <a:pt x="218" y="1515"/>
                </a:lnTo>
                <a:lnTo>
                  <a:pt x="222" y="1515"/>
                </a:lnTo>
                <a:lnTo>
                  <a:pt x="222" y="1515"/>
                </a:lnTo>
                <a:lnTo>
                  <a:pt x="233" y="1514"/>
                </a:lnTo>
                <a:lnTo>
                  <a:pt x="245" y="1511"/>
                </a:lnTo>
                <a:lnTo>
                  <a:pt x="255" y="1508"/>
                </a:lnTo>
                <a:lnTo>
                  <a:pt x="266" y="1503"/>
                </a:lnTo>
                <a:lnTo>
                  <a:pt x="287" y="1494"/>
                </a:lnTo>
                <a:lnTo>
                  <a:pt x="293" y="1491"/>
                </a:lnTo>
                <a:lnTo>
                  <a:pt x="297" y="1490"/>
                </a:lnTo>
                <a:lnTo>
                  <a:pt x="297" y="1490"/>
                </a:lnTo>
                <a:lnTo>
                  <a:pt x="300" y="1490"/>
                </a:lnTo>
                <a:lnTo>
                  <a:pt x="301" y="1488"/>
                </a:lnTo>
                <a:lnTo>
                  <a:pt x="306" y="1482"/>
                </a:lnTo>
                <a:lnTo>
                  <a:pt x="315" y="1461"/>
                </a:lnTo>
                <a:lnTo>
                  <a:pt x="322" y="1442"/>
                </a:lnTo>
                <a:lnTo>
                  <a:pt x="326" y="1433"/>
                </a:lnTo>
                <a:lnTo>
                  <a:pt x="326" y="1465"/>
                </a:lnTo>
                <a:lnTo>
                  <a:pt x="326" y="1465"/>
                </a:lnTo>
                <a:lnTo>
                  <a:pt x="325" y="1470"/>
                </a:lnTo>
                <a:lnTo>
                  <a:pt x="322" y="1476"/>
                </a:lnTo>
                <a:lnTo>
                  <a:pt x="313" y="1489"/>
                </a:lnTo>
                <a:lnTo>
                  <a:pt x="303" y="1503"/>
                </a:lnTo>
                <a:lnTo>
                  <a:pt x="297" y="1511"/>
                </a:lnTo>
                <a:lnTo>
                  <a:pt x="297" y="1511"/>
                </a:lnTo>
                <a:lnTo>
                  <a:pt x="296" y="1515"/>
                </a:lnTo>
                <a:lnTo>
                  <a:pt x="293" y="1517"/>
                </a:lnTo>
                <a:lnTo>
                  <a:pt x="287" y="1526"/>
                </a:lnTo>
                <a:lnTo>
                  <a:pt x="284" y="1529"/>
                </a:lnTo>
                <a:lnTo>
                  <a:pt x="283" y="1534"/>
                </a:lnTo>
                <a:lnTo>
                  <a:pt x="283" y="1537"/>
                </a:lnTo>
                <a:lnTo>
                  <a:pt x="287" y="1540"/>
                </a:lnTo>
                <a:lnTo>
                  <a:pt x="287" y="1540"/>
                </a:lnTo>
                <a:lnTo>
                  <a:pt x="293" y="1543"/>
                </a:lnTo>
                <a:lnTo>
                  <a:pt x="300" y="1545"/>
                </a:lnTo>
                <a:lnTo>
                  <a:pt x="318" y="1549"/>
                </a:lnTo>
                <a:lnTo>
                  <a:pt x="327" y="1550"/>
                </a:lnTo>
                <a:lnTo>
                  <a:pt x="337" y="1550"/>
                </a:lnTo>
                <a:lnTo>
                  <a:pt x="346" y="1549"/>
                </a:lnTo>
                <a:lnTo>
                  <a:pt x="355" y="1547"/>
                </a:lnTo>
                <a:lnTo>
                  <a:pt x="355" y="1547"/>
                </a:lnTo>
                <a:lnTo>
                  <a:pt x="372" y="1543"/>
                </a:lnTo>
                <a:lnTo>
                  <a:pt x="387" y="1537"/>
                </a:lnTo>
                <a:lnTo>
                  <a:pt x="401" y="1529"/>
                </a:lnTo>
                <a:lnTo>
                  <a:pt x="409" y="1508"/>
                </a:lnTo>
                <a:lnTo>
                  <a:pt x="409" y="1508"/>
                </a:lnTo>
                <a:lnTo>
                  <a:pt x="409" y="1509"/>
                </a:lnTo>
                <a:lnTo>
                  <a:pt x="409" y="1513"/>
                </a:lnTo>
                <a:lnTo>
                  <a:pt x="411" y="1517"/>
                </a:lnTo>
                <a:lnTo>
                  <a:pt x="412" y="1520"/>
                </a:lnTo>
                <a:lnTo>
                  <a:pt x="416" y="1522"/>
                </a:lnTo>
                <a:lnTo>
                  <a:pt x="416" y="1522"/>
                </a:lnTo>
                <a:lnTo>
                  <a:pt x="422" y="1526"/>
                </a:lnTo>
                <a:lnTo>
                  <a:pt x="428" y="1527"/>
                </a:lnTo>
                <a:lnTo>
                  <a:pt x="433" y="1527"/>
                </a:lnTo>
                <a:lnTo>
                  <a:pt x="437" y="1526"/>
                </a:lnTo>
                <a:lnTo>
                  <a:pt x="437" y="1526"/>
                </a:lnTo>
                <a:lnTo>
                  <a:pt x="438" y="1522"/>
                </a:lnTo>
                <a:lnTo>
                  <a:pt x="440" y="1516"/>
                </a:lnTo>
                <a:lnTo>
                  <a:pt x="440" y="1500"/>
                </a:lnTo>
                <a:lnTo>
                  <a:pt x="438" y="1482"/>
                </a:lnTo>
                <a:lnTo>
                  <a:pt x="437" y="1472"/>
                </a:lnTo>
                <a:lnTo>
                  <a:pt x="437" y="1472"/>
                </a:lnTo>
                <a:lnTo>
                  <a:pt x="434" y="1465"/>
                </a:lnTo>
                <a:lnTo>
                  <a:pt x="428" y="1453"/>
                </a:lnTo>
                <a:lnTo>
                  <a:pt x="422" y="1440"/>
                </a:lnTo>
                <a:lnTo>
                  <a:pt x="419" y="1434"/>
                </a:lnTo>
                <a:lnTo>
                  <a:pt x="419" y="1429"/>
                </a:lnTo>
                <a:lnTo>
                  <a:pt x="419" y="1400"/>
                </a:lnTo>
                <a:lnTo>
                  <a:pt x="419" y="1400"/>
                </a:lnTo>
                <a:lnTo>
                  <a:pt x="418" y="1392"/>
                </a:lnTo>
                <a:lnTo>
                  <a:pt x="417" y="1382"/>
                </a:lnTo>
                <a:lnTo>
                  <a:pt x="415" y="1374"/>
                </a:lnTo>
                <a:lnTo>
                  <a:pt x="413" y="1370"/>
                </a:lnTo>
                <a:lnTo>
                  <a:pt x="412" y="1368"/>
                </a:lnTo>
                <a:lnTo>
                  <a:pt x="412" y="1368"/>
                </a:lnTo>
                <a:lnTo>
                  <a:pt x="409" y="1366"/>
                </a:lnTo>
                <a:lnTo>
                  <a:pt x="406" y="1362"/>
                </a:lnTo>
                <a:lnTo>
                  <a:pt x="405" y="1357"/>
                </a:lnTo>
                <a:lnTo>
                  <a:pt x="405" y="1314"/>
                </a:lnTo>
                <a:lnTo>
                  <a:pt x="405" y="1314"/>
                </a:lnTo>
                <a:lnTo>
                  <a:pt x="403" y="1263"/>
                </a:lnTo>
                <a:lnTo>
                  <a:pt x="401" y="1224"/>
                </a:lnTo>
                <a:lnTo>
                  <a:pt x="416" y="1196"/>
                </a:lnTo>
                <a:lnTo>
                  <a:pt x="455" y="1196"/>
                </a:lnTo>
                <a:lnTo>
                  <a:pt x="455" y="1196"/>
                </a:lnTo>
                <a:lnTo>
                  <a:pt x="444" y="1156"/>
                </a:lnTo>
                <a:lnTo>
                  <a:pt x="437" y="1123"/>
                </a:lnTo>
                <a:lnTo>
                  <a:pt x="434" y="1108"/>
                </a:lnTo>
                <a:lnTo>
                  <a:pt x="434" y="1096"/>
                </a:lnTo>
                <a:lnTo>
                  <a:pt x="434" y="1003"/>
                </a:lnTo>
                <a:lnTo>
                  <a:pt x="434" y="1003"/>
                </a:lnTo>
                <a:lnTo>
                  <a:pt x="435" y="940"/>
                </a:lnTo>
                <a:lnTo>
                  <a:pt x="437" y="896"/>
                </a:lnTo>
                <a:lnTo>
                  <a:pt x="540" y="1064"/>
                </a:lnTo>
                <a:lnTo>
                  <a:pt x="540" y="1064"/>
                </a:lnTo>
                <a:lnTo>
                  <a:pt x="539" y="1076"/>
                </a:lnTo>
                <a:lnTo>
                  <a:pt x="538" y="1089"/>
                </a:lnTo>
                <a:lnTo>
                  <a:pt x="537" y="1107"/>
                </a:lnTo>
                <a:lnTo>
                  <a:pt x="537" y="1107"/>
                </a:lnTo>
                <a:lnTo>
                  <a:pt x="539" y="1114"/>
                </a:lnTo>
                <a:lnTo>
                  <a:pt x="546" y="1128"/>
                </a:lnTo>
                <a:lnTo>
                  <a:pt x="568" y="1167"/>
                </a:lnTo>
                <a:lnTo>
                  <a:pt x="600" y="1220"/>
                </a:lnTo>
                <a:lnTo>
                  <a:pt x="638" y="1277"/>
                </a:lnTo>
                <a:lnTo>
                  <a:pt x="678" y="1336"/>
                </a:lnTo>
                <a:lnTo>
                  <a:pt x="714" y="1386"/>
                </a:lnTo>
                <a:lnTo>
                  <a:pt x="742" y="1424"/>
                </a:lnTo>
                <a:lnTo>
                  <a:pt x="752" y="1437"/>
                </a:lnTo>
                <a:lnTo>
                  <a:pt x="759" y="1443"/>
                </a:lnTo>
                <a:lnTo>
                  <a:pt x="759" y="1443"/>
                </a:lnTo>
                <a:lnTo>
                  <a:pt x="773" y="1454"/>
                </a:lnTo>
                <a:lnTo>
                  <a:pt x="784" y="1460"/>
                </a:lnTo>
                <a:lnTo>
                  <a:pt x="794" y="1465"/>
                </a:lnTo>
                <a:lnTo>
                  <a:pt x="794" y="1465"/>
                </a:lnTo>
                <a:lnTo>
                  <a:pt x="799" y="1468"/>
                </a:lnTo>
                <a:lnTo>
                  <a:pt x="805" y="1474"/>
                </a:lnTo>
                <a:lnTo>
                  <a:pt x="812" y="1479"/>
                </a:lnTo>
                <a:lnTo>
                  <a:pt x="818" y="1482"/>
                </a:lnTo>
                <a:lnTo>
                  <a:pt x="822" y="1483"/>
                </a:lnTo>
                <a:lnTo>
                  <a:pt x="822" y="1483"/>
                </a:lnTo>
                <a:lnTo>
                  <a:pt x="828" y="1483"/>
                </a:lnTo>
                <a:lnTo>
                  <a:pt x="834" y="1482"/>
                </a:lnTo>
                <a:lnTo>
                  <a:pt x="839" y="1480"/>
                </a:lnTo>
                <a:lnTo>
                  <a:pt x="844" y="1478"/>
                </a:lnTo>
                <a:lnTo>
                  <a:pt x="850" y="1474"/>
                </a:lnTo>
                <a:lnTo>
                  <a:pt x="851" y="1472"/>
                </a:lnTo>
                <a:lnTo>
                  <a:pt x="912" y="1490"/>
                </a:lnTo>
                <a:lnTo>
                  <a:pt x="912" y="1490"/>
                </a:lnTo>
                <a:lnTo>
                  <a:pt x="912" y="1492"/>
                </a:lnTo>
                <a:lnTo>
                  <a:pt x="912" y="1497"/>
                </a:lnTo>
                <a:lnTo>
                  <a:pt x="913" y="1500"/>
                </a:lnTo>
                <a:lnTo>
                  <a:pt x="916" y="1502"/>
                </a:lnTo>
                <a:lnTo>
                  <a:pt x="921" y="1503"/>
                </a:lnTo>
                <a:lnTo>
                  <a:pt x="927" y="1504"/>
                </a:lnTo>
                <a:lnTo>
                  <a:pt x="927" y="1504"/>
                </a:lnTo>
                <a:lnTo>
                  <a:pt x="934" y="1504"/>
                </a:lnTo>
                <a:lnTo>
                  <a:pt x="940" y="1502"/>
                </a:lnTo>
                <a:lnTo>
                  <a:pt x="944" y="1498"/>
                </a:lnTo>
                <a:lnTo>
                  <a:pt x="949" y="1494"/>
                </a:lnTo>
                <a:lnTo>
                  <a:pt x="952" y="1489"/>
                </a:lnTo>
                <a:lnTo>
                  <a:pt x="954" y="1484"/>
                </a:lnTo>
                <a:lnTo>
                  <a:pt x="955" y="1479"/>
                </a:lnTo>
                <a:lnTo>
                  <a:pt x="955" y="1476"/>
                </a:lnTo>
                <a:lnTo>
                  <a:pt x="955" y="1476"/>
                </a:lnTo>
                <a:lnTo>
                  <a:pt x="955" y="1472"/>
                </a:lnTo>
                <a:lnTo>
                  <a:pt x="955" y="1470"/>
                </a:lnTo>
                <a:lnTo>
                  <a:pt x="959" y="1464"/>
                </a:lnTo>
                <a:lnTo>
                  <a:pt x="962" y="1458"/>
                </a:lnTo>
                <a:lnTo>
                  <a:pt x="962" y="1458"/>
                </a:lnTo>
                <a:lnTo>
                  <a:pt x="964" y="1458"/>
                </a:lnTo>
                <a:lnTo>
                  <a:pt x="967" y="1459"/>
                </a:lnTo>
                <a:lnTo>
                  <a:pt x="973" y="1458"/>
                </a:lnTo>
                <a:lnTo>
                  <a:pt x="980" y="1454"/>
                </a:lnTo>
                <a:lnTo>
                  <a:pt x="980" y="1454"/>
                </a:lnTo>
                <a:lnTo>
                  <a:pt x="989" y="1447"/>
                </a:lnTo>
                <a:lnTo>
                  <a:pt x="999" y="1436"/>
                </a:lnTo>
                <a:lnTo>
                  <a:pt x="1010" y="1424"/>
                </a:lnTo>
                <a:lnTo>
                  <a:pt x="1020" y="1411"/>
                </a:lnTo>
                <a:lnTo>
                  <a:pt x="1020" y="1411"/>
                </a:lnTo>
                <a:lnTo>
                  <a:pt x="1022" y="1404"/>
                </a:lnTo>
                <a:lnTo>
                  <a:pt x="1023" y="1394"/>
                </a:lnTo>
                <a:lnTo>
                  <a:pt x="1023" y="1385"/>
                </a:lnTo>
                <a:lnTo>
                  <a:pt x="1021" y="1374"/>
                </a:lnTo>
                <a:lnTo>
                  <a:pt x="1016" y="1356"/>
                </a:lnTo>
                <a:lnTo>
                  <a:pt x="1013" y="1346"/>
                </a:lnTo>
                <a:lnTo>
                  <a:pt x="1013" y="1346"/>
                </a:lnTo>
                <a:lnTo>
                  <a:pt x="910" y="1177"/>
                </a:lnTo>
                <a:lnTo>
                  <a:pt x="805" y="1003"/>
                </a:lnTo>
                <a:lnTo>
                  <a:pt x="805" y="1003"/>
                </a:lnTo>
                <a:lnTo>
                  <a:pt x="802" y="998"/>
                </a:lnTo>
                <a:lnTo>
                  <a:pt x="797" y="995"/>
                </a:lnTo>
                <a:lnTo>
                  <a:pt x="785" y="988"/>
                </a:lnTo>
                <a:lnTo>
                  <a:pt x="771" y="982"/>
                </a:lnTo>
                <a:lnTo>
                  <a:pt x="755" y="978"/>
                </a:lnTo>
                <a:lnTo>
                  <a:pt x="755" y="978"/>
                </a:lnTo>
                <a:lnTo>
                  <a:pt x="742" y="977"/>
                </a:lnTo>
                <a:lnTo>
                  <a:pt x="732" y="977"/>
                </a:lnTo>
                <a:lnTo>
                  <a:pt x="721" y="976"/>
                </a:lnTo>
                <a:lnTo>
                  <a:pt x="705" y="974"/>
                </a:lnTo>
                <a:lnTo>
                  <a:pt x="705" y="974"/>
                </a:lnTo>
                <a:lnTo>
                  <a:pt x="694" y="973"/>
                </a:lnTo>
                <a:lnTo>
                  <a:pt x="684" y="973"/>
                </a:lnTo>
                <a:lnTo>
                  <a:pt x="673" y="973"/>
                </a:lnTo>
                <a:lnTo>
                  <a:pt x="662" y="974"/>
                </a:lnTo>
                <a:lnTo>
                  <a:pt x="643" y="979"/>
                </a:lnTo>
                <a:lnTo>
                  <a:pt x="635" y="982"/>
                </a:lnTo>
                <a:lnTo>
                  <a:pt x="630" y="985"/>
                </a:lnTo>
                <a:lnTo>
                  <a:pt x="630" y="985"/>
                </a:lnTo>
                <a:lnTo>
                  <a:pt x="601" y="1003"/>
                </a:lnTo>
                <a:lnTo>
                  <a:pt x="601" y="1003"/>
                </a:lnTo>
                <a:lnTo>
                  <a:pt x="538" y="904"/>
                </a:lnTo>
                <a:lnTo>
                  <a:pt x="492" y="835"/>
                </a:lnTo>
                <a:lnTo>
                  <a:pt x="477" y="812"/>
                </a:lnTo>
                <a:lnTo>
                  <a:pt x="470" y="802"/>
                </a:lnTo>
                <a:lnTo>
                  <a:pt x="470" y="802"/>
                </a:lnTo>
                <a:lnTo>
                  <a:pt x="460" y="797"/>
                </a:lnTo>
                <a:lnTo>
                  <a:pt x="455" y="795"/>
                </a:lnTo>
                <a:lnTo>
                  <a:pt x="455" y="795"/>
                </a:lnTo>
                <a:lnTo>
                  <a:pt x="450" y="789"/>
                </a:lnTo>
                <a:lnTo>
                  <a:pt x="447" y="784"/>
                </a:lnTo>
                <a:lnTo>
                  <a:pt x="444" y="781"/>
                </a:lnTo>
                <a:lnTo>
                  <a:pt x="444" y="781"/>
                </a:lnTo>
                <a:lnTo>
                  <a:pt x="443" y="775"/>
                </a:lnTo>
                <a:lnTo>
                  <a:pt x="443" y="763"/>
                </a:lnTo>
                <a:lnTo>
                  <a:pt x="444" y="748"/>
                </a:lnTo>
                <a:lnTo>
                  <a:pt x="427" y="702"/>
                </a:lnTo>
                <a:lnTo>
                  <a:pt x="427" y="702"/>
                </a:lnTo>
                <a:lnTo>
                  <a:pt x="380" y="544"/>
                </a:lnTo>
                <a:lnTo>
                  <a:pt x="380" y="544"/>
                </a:lnTo>
                <a:lnTo>
                  <a:pt x="348" y="423"/>
                </a:lnTo>
                <a:lnTo>
                  <a:pt x="319" y="315"/>
                </a:lnTo>
                <a:lnTo>
                  <a:pt x="319" y="315"/>
                </a:lnTo>
                <a:lnTo>
                  <a:pt x="314" y="296"/>
                </a:lnTo>
                <a:lnTo>
                  <a:pt x="311" y="283"/>
                </a:lnTo>
                <a:lnTo>
                  <a:pt x="307" y="274"/>
                </a:lnTo>
                <a:lnTo>
                  <a:pt x="305" y="271"/>
                </a:lnTo>
                <a:lnTo>
                  <a:pt x="301" y="269"/>
                </a:lnTo>
                <a:lnTo>
                  <a:pt x="301" y="269"/>
                </a:lnTo>
                <a:lnTo>
                  <a:pt x="285" y="258"/>
                </a:lnTo>
                <a:lnTo>
                  <a:pt x="269" y="247"/>
                </a:lnTo>
                <a:lnTo>
                  <a:pt x="269" y="247"/>
                </a:lnTo>
                <a:lnTo>
                  <a:pt x="245" y="226"/>
                </a:lnTo>
                <a:lnTo>
                  <a:pt x="232" y="215"/>
                </a:lnTo>
                <a:lnTo>
                  <a:pt x="228" y="210"/>
                </a:lnTo>
                <a:lnTo>
                  <a:pt x="226" y="208"/>
                </a:lnTo>
                <a:lnTo>
                  <a:pt x="226" y="208"/>
                </a:lnTo>
                <a:lnTo>
                  <a:pt x="220" y="178"/>
                </a:lnTo>
                <a:lnTo>
                  <a:pt x="215" y="154"/>
                </a:lnTo>
                <a:lnTo>
                  <a:pt x="211" y="132"/>
                </a:lnTo>
                <a:lnTo>
                  <a:pt x="211" y="132"/>
                </a:lnTo>
                <a:lnTo>
                  <a:pt x="209" y="109"/>
                </a:lnTo>
                <a:lnTo>
                  <a:pt x="206" y="94"/>
                </a:lnTo>
                <a:lnTo>
                  <a:pt x="203" y="80"/>
                </a:lnTo>
                <a:lnTo>
                  <a:pt x="198" y="65"/>
                </a:lnTo>
                <a:lnTo>
                  <a:pt x="192" y="51"/>
                </a:lnTo>
                <a:lnTo>
                  <a:pt x="185" y="39"/>
                </a:lnTo>
                <a:lnTo>
                  <a:pt x="177" y="28"/>
                </a:lnTo>
                <a:lnTo>
                  <a:pt x="177" y="28"/>
                </a:lnTo>
                <a:lnTo>
                  <a:pt x="159" y="14"/>
                </a:lnTo>
                <a:lnTo>
                  <a:pt x="151" y="8"/>
                </a:lnTo>
                <a:lnTo>
                  <a:pt x="145" y="6"/>
                </a:lnTo>
                <a:lnTo>
                  <a:pt x="139" y="3"/>
                </a:lnTo>
                <a:lnTo>
                  <a:pt x="133" y="1"/>
                </a:lnTo>
                <a:lnTo>
                  <a:pt x="123" y="0"/>
                </a:lnTo>
                <a:lnTo>
                  <a:pt x="123" y="0"/>
                </a:lnTo>
                <a:lnTo>
                  <a:pt x="116" y="0"/>
                </a:lnTo>
                <a:lnTo>
                  <a:pt x="108" y="1"/>
                </a:lnTo>
                <a:lnTo>
                  <a:pt x="92" y="7"/>
                </a:lnTo>
                <a:lnTo>
                  <a:pt x="72" y="14"/>
                </a:lnTo>
                <a:lnTo>
                  <a:pt x="72" y="14"/>
                </a:lnTo>
                <a:lnTo>
                  <a:pt x="69" y="14"/>
                </a:lnTo>
                <a:lnTo>
                  <a:pt x="64" y="15"/>
                </a:lnTo>
                <a:lnTo>
                  <a:pt x="58" y="16"/>
                </a:lnTo>
                <a:lnTo>
                  <a:pt x="52" y="20"/>
                </a:lnTo>
                <a:lnTo>
                  <a:pt x="45" y="25"/>
                </a:lnTo>
                <a:lnTo>
                  <a:pt x="39" y="33"/>
                </a:lnTo>
                <a:lnTo>
                  <a:pt x="33" y="43"/>
                </a:lnTo>
                <a:lnTo>
                  <a:pt x="33" y="43"/>
                </a:lnTo>
                <a:lnTo>
                  <a:pt x="25" y="65"/>
                </a:lnTo>
                <a:lnTo>
                  <a:pt x="19" y="85"/>
                </a:lnTo>
                <a:lnTo>
                  <a:pt x="17" y="93"/>
                </a:lnTo>
                <a:lnTo>
                  <a:pt x="16" y="100"/>
                </a:lnTo>
                <a:lnTo>
                  <a:pt x="17" y="106"/>
                </a:lnTo>
                <a:lnTo>
                  <a:pt x="19" y="111"/>
                </a:lnTo>
                <a:lnTo>
                  <a:pt x="19" y="111"/>
                </a:lnTo>
                <a:lnTo>
                  <a:pt x="28" y="129"/>
                </a:lnTo>
                <a:lnTo>
                  <a:pt x="33" y="140"/>
                </a:lnTo>
                <a:lnTo>
                  <a:pt x="33" y="140"/>
                </a:lnTo>
                <a:lnTo>
                  <a:pt x="27" y="156"/>
                </a:lnTo>
                <a:lnTo>
                  <a:pt x="25" y="168"/>
                </a:lnTo>
                <a:lnTo>
                  <a:pt x="25" y="173"/>
                </a:lnTo>
                <a:lnTo>
                  <a:pt x="26" y="176"/>
                </a:lnTo>
                <a:lnTo>
                  <a:pt x="26" y="176"/>
                </a:lnTo>
                <a:lnTo>
                  <a:pt x="31" y="178"/>
                </a:lnTo>
                <a:lnTo>
                  <a:pt x="33" y="178"/>
                </a:lnTo>
                <a:lnTo>
                  <a:pt x="37" y="179"/>
                </a:lnTo>
                <a:lnTo>
                  <a:pt x="47" y="208"/>
                </a:lnTo>
                <a:lnTo>
                  <a:pt x="47" y="208"/>
                </a:lnTo>
                <a:lnTo>
                  <a:pt x="49" y="214"/>
                </a:lnTo>
                <a:lnTo>
                  <a:pt x="50" y="220"/>
                </a:lnTo>
                <a:lnTo>
                  <a:pt x="51" y="222"/>
                </a:lnTo>
                <a:lnTo>
                  <a:pt x="52" y="225"/>
                </a:lnTo>
                <a:lnTo>
                  <a:pt x="55" y="225"/>
                </a:lnTo>
                <a:lnTo>
                  <a:pt x="58" y="226"/>
                </a:lnTo>
                <a:lnTo>
                  <a:pt x="58" y="226"/>
                </a:lnTo>
                <a:lnTo>
                  <a:pt x="68" y="225"/>
                </a:lnTo>
                <a:lnTo>
                  <a:pt x="75" y="223"/>
                </a:lnTo>
                <a:lnTo>
                  <a:pt x="83" y="222"/>
                </a:lnTo>
                <a:lnTo>
                  <a:pt x="90" y="229"/>
                </a:lnTo>
                <a:close/>
                <a:moveTo>
                  <a:pt x="470" y="831"/>
                </a:moveTo>
                <a:lnTo>
                  <a:pt x="580" y="1021"/>
                </a:lnTo>
                <a:lnTo>
                  <a:pt x="555" y="1039"/>
                </a:lnTo>
                <a:lnTo>
                  <a:pt x="555" y="1039"/>
                </a:lnTo>
                <a:lnTo>
                  <a:pt x="496" y="955"/>
                </a:lnTo>
                <a:lnTo>
                  <a:pt x="455" y="897"/>
                </a:lnTo>
                <a:lnTo>
                  <a:pt x="442" y="876"/>
                </a:lnTo>
                <a:lnTo>
                  <a:pt x="438" y="870"/>
                </a:lnTo>
                <a:lnTo>
                  <a:pt x="437" y="867"/>
                </a:lnTo>
                <a:lnTo>
                  <a:pt x="437" y="867"/>
                </a:lnTo>
                <a:lnTo>
                  <a:pt x="436" y="861"/>
                </a:lnTo>
                <a:lnTo>
                  <a:pt x="436" y="857"/>
                </a:lnTo>
                <a:lnTo>
                  <a:pt x="435" y="855"/>
                </a:lnTo>
                <a:lnTo>
                  <a:pt x="437" y="852"/>
                </a:lnTo>
                <a:lnTo>
                  <a:pt x="470" y="831"/>
                </a:lnTo>
                <a:close/>
                <a:moveTo>
                  <a:pt x="337" y="1242"/>
                </a:moveTo>
                <a:lnTo>
                  <a:pt x="348" y="1364"/>
                </a:lnTo>
                <a:lnTo>
                  <a:pt x="348" y="1364"/>
                </a:lnTo>
                <a:lnTo>
                  <a:pt x="333" y="1342"/>
                </a:lnTo>
                <a:lnTo>
                  <a:pt x="312" y="1311"/>
                </a:lnTo>
                <a:lnTo>
                  <a:pt x="312" y="1311"/>
                </a:lnTo>
                <a:lnTo>
                  <a:pt x="306" y="1305"/>
                </a:lnTo>
                <a:lnTo>
                  <a:pt x="302" y="1300"/>
                </a:lnTo>
                <a:lnTo>
                  <a:pt x="297" y="1296"/>
                </a:lnTo>
                <a:lnTo>
                  <a:pt x="269" y="1253"/>
                </a:lnTo>
                <a:lnTo>
                  <a:pt x="269" y="1253"/>
                </a:lnTo>
                <a:lnTo>
                  <a:pt x="277" y="1252"/>
                </a:lnTo>
                <a:lnTo>
                  <a:pt x="294" y="1250"/>
                </a:lnTo>
                <a:lnTo>
                  <a:pt x="294" y="1250"/>
                </a:lnTo>
                <a:lnTo>
                  <a:pt x="311" y="1247"/>
                </a:lnTo>
                <a:lnTo>
                  <a:pt x="319" y="1246"/>
                </a:lnTo>
                <a:lnTo>
                  <a:pt x="337" y="124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22">
            <a:extLst>
              <a:ext uri="{FF2B5EF4-FFF2-40B4-BE49-F238E27FC236}">
                <a16:creationId xmlns:a16="http://schemas.microsoft.com/office/drawing/2014/main" id="{9AE55E53-32B6-454B-8713-DD4364517147}"/>
              </a:ext>
            </a:extLst>
          </p:cNvPr>
          <p:cNvSpPr>
            <a:spLocks/>
          </p:cNvSpPr>
          <p:nvPr/>
        </p:nvSpPr>
        <p:spPr bwMode="auto">
          <a:xfrm>
            <a:off x="4209058" y="987625"/>
            <a:ext cx="1638936" cy="2411218"/>
          </a:xfrm>
          <a:custGeom>
            <a:avLst/>
            <a:gdLst>
              <a:gd name="T0" fmla="*/ 301 w 851"/>
              <a:gd name="T1" fmla="*/ 116 h 1252"/>
              <a:gd name="T2" fmla="*/ 287 w 851"/>
              <a:gd name="T3" fmla="*/ 52 h 1252"/>
              <a:gd name="T4" fmla="*/ 267 w 851"/>
              <a:gd name="T5" fmla="*/ 17 h 1252"/>
              <a:gd name="T6" fmla="*/ 221 w 851"/>
              <a:gd name="T7" fmla="*/ 1 h 1252"/>
              <a:gd name="T8" fmla="*/ 163 w 851"/>
              <a:gd name="T9" fmla="*/ 22 h 1252"/>
              <a:gd name="T10" fmla="*/ 124 w 851"/>
              <a:gd name="T11" fmla="*/ 100 h 1252"/>
              <a:gd name="T12" fmla="*/ 87 w 851"/>
              <a:gd name="T13" fmla="*/ 217 h 1252"/>
              <a:gd name="T14" fmla="*/ 66 w 851"/>
              <a:gd name="T15" fmla="*/ 294 h 1252"/>
              <a:gd name="T16" fmla="*/ 75 w 851"/>
              <a:gd name="T17" fmla="*/ 353 h 1252"/>
              <a:gd name="T18" fmla="*/ 69 w 851"/>
              <a:gd name="T19" fmla="*/ 606 h 1252"/>
              <a:gd name="T20" fmla="*/ 86 w 851"/>
              <a:gd name="T21" fmla="*/ 678 h 1252"/>
              <a:gd name="T22" fmla="*/ 116 w 851"/>
              <a:gd name="T23" fmla="*/ 760 h 1252"/>
              <a:gd name="T24" fmla="*/ 183 w 851"/>
              <a:gd name="T25" fmla="*/ 876 h 1252"/>
              <a:gd name="T26" fmla="*/ 50 w 851"/>
              <a:gd name="T27" fmla="*/ 970 h 1252"/>
              <a:gd name="T28" fmla="*/ 0 w 851"/>
              <a:gd name="T29" fmla="*/ 988 h 1252"/>
              <a:gd name="T30" fmla="*/ 21 w 851"/>
              <a:gd name="T31" fmla="*/ 1034 h 1252"/>
              <a:gd name="T32" fmla="*/ 43 w 851"/>
              <a:gd name="T33" fmla="*/ 1121 h 1252"/>
              <a:gd name="T34" fmla="*/ 95 w 851"/>
              <a:gd name="T35" fmla="*/ 1159 h 1252"/>
              <a:gd name="T36" fmla="*/ 96 w 851"/>
              <a:gd name="T37" fmla="*/ 1127 h 1252"/>
              <a:gd name="T38" fmla="*/ 97 w 851"/>
              <a:gd name="T39" fmla="*/ 1075 h 1252"/>
              <a:gd name="T40" fmla="*/ 203 w 851"/>
              <a:gd name="T41" fmla="*/ 1126 h 1252"/>
              <a:gd name="T42" fmla="*/ 197 w 851"/>
              <a:gd name="T43" fmla="*/ 1192 h 1252"/>
              <a:gd name="T44" fmla="*/ 334 w 851"/>
              <a:gd name="T45" fmla="*/ 1202 h 1252"/>
              <a:gd name="T46" fmla="*/ 380 w 851"/>
              <a:gd name="T47" fmla="*/ 1183 h 1252"/>
              <a:gd name="T48" fmla="*/ 335 w 851"/>
              <a:gd name="T49" fmla="*/ 1151 h 1252"/>
              <a:gd name="T50" fmla="*/ 289 w 851"/>
              <a:gd name="T51" fmla="*/ 1121 h 1252"/>
              <a:gd name="T52" fmla="*/ 277 w 851"/>
              <a:gd name="T53" fmla="*/ 1090 h 1252"/>
              <a:gd name="T54" fmla="*/ 273 w 851"/>
              <a:gd name="T55" fmla="*/ 1051 h 1252"/>
              <a:gd name="T56" fmla="*/ 269 w 851"/>
              <a:gd name="T57" fmla="*/ 966 h 1252"/>
              <a:gd name="T58" fmla="*/ 320 w 851"/>
              <a:gd name="T59" fmla="*/ 893 h 1252"/>
              <a:gd name="T60" fmla="*/ 330 w 851"/>
              <a:gd name="T61" fmla="*/ 851 h 1252"/>
              <a:gd name="T62" fmla="*/ 348 w 851"/>
              <a:gd name="T63" fmla="*/ 761 h 1252"/>
              <a:gd name="T64" fmla="*/ 360 w 851"/>
              <a:gd name="T65" fmla="*/ 646 h 1252"/>
              <a:gd name="T66" fmla="*/ 405 w 851"/>
              <a:gd name="T67" fmla="*/ 1174 h 1252"/>
              <a:gd name="T68" fmla="*/ 398 w 851"/>
              <a:gd name="T69" fmla="*/ 1207 h 1252"/>
              <a:gd name="T70" fmla="*/ 393 w 851"/>
              <a:gd name="T71" fmla="*/ 1242 h 1252"/>
              <a:gd name="T72" fmla="*/ 423 w 851"/>
              <a:gd name="T73" fmla="*/ 1244 h 1252"/>
              <a:gd name="T74" fmla="*/ 459 w 851"/>
              <a:gd name="T75" fmla="*/ 1190 h 1252"/>
              <a:gd name="T76" fmla="*/ 765 w 851"/>
              <a:gd name="T77" fmla="*/ 1223 h 1252"/>
              <a:gd name="T78" fmla="*/ 775 w 851"/>
              <a:gd name="T79" fmla="*/ 1249 h 1252"/>
              <a:gd name="T80" fmla="*/ 802 w 851"/>
              <a:gd name="T81" fmla="*/ 1236 h 1252"/>
              <a:gd name="T82" fmla="*/ 846 w 851"/>
              <a:gd name="T83" fmla="*/ 1180 h 1252"/>
              <a:gd name="T84" fmla="*/ 842 w 851"/>
              <a:gd name="T85" fmla="*/ 771 h 1252"/>
              <a:gd name="T86" fmla="*/ 833 w 851"/>
              <a:gd name="T87" fmla="*/ 626 h 1252"/>
              <a:gd name="T88" fmla="*/ 818 w 851"/>
              <a:gd name="T89" fmla="*/ 577 h 1252"/>
              <a:gd name="T90" fmla="*/ 775 w 851"/>
              <a:gd name="T91" fmla="*/ 410 h 1252"/>
              <a:gd name="T92" fmla="*/ 770 w 851"/>
              <a:gd name="T93" fmla="*/ 321 h 1252"/>
              <a:gd name="T94" fmla="*/ 718 w 851"/>
              <a:gd name="T95" fmla="*/ 282 h 1252"/>
              <a:gd name="T96" fmla="*/ 663 w 851"/>
              <a:gd name="T97" fmla="*/ 275 h 1252"/>
              <a:gd name="T98" fmla="*/ 628 w 851"/>
              <a:gd name="T99" fmla="*/ 271 h 1252"/>
              <a:gd name="T100" fmla="*/ 602 w 851"/>
              <a:gd name="T101" fmla="*/ 288 h 1252"/>
              <a:gd name="T102" fmla="*/ 528 w 851"/>
              <a:gd name="T103" fmla="*/ 285 h 1252"/>
              <a:gd name="T104" fmla="*/ 452 w 851"/>
              <a:gd name="T105" fmla="*/ 306 h 1252"/>
              <a:gd name="T106" fmla="*/ 413 w 851"/>
              <a:gd name="T107" fmla="*/ 304 h 1252"/>
              <a:gd name="T108" fmla="*/ 369 w 851"/>
              <a:gd name="T109" fmla="*/ 274 h 1252"/>
              <a:gd name="T110" fmla="*/ 333 w 851"/>
              <a:gd name="T111" fmla="*/ 246 h 1252"/>
              <a:gd name="T112" fmla="*/ 311 w 851"/>
              <a:gd name="T113" fmla="*/ 217 h 1252"/>
              <a:gd name="T114" fmla="*/ 327 w 851"/>
              <a:gd name="T115" fmla="*/ 195 h 12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851" h="1252">
                <a:moveTo>
                  <a:pt x="305" y="164"/>
                </a:moveTo>
                <a:lnTo>
                  <a:pt x="305" y="164"/>
                </a:lnTo>
                <a:lnTo>
                  <a:pt x="300" y="137"/>
                </a:lnTo>
                <a:lnTo>
                  <a:pt x="300" y="137"/>
                </a:lnTo>
                <a:lnTo>
                  <a:pt x="300" y="131"/>
                </a:lnTo>
                <a:lnTo>
                  <a:pt x="300" y="126"/>
                </a:lnTo>
                <a:lnTo>
                  <a:pt x="301" y="116"/>
                </a:lnTo>
                <a:lnTo>
                  <a:pt x="302" y="106"/>
                </a:lnTo>
                <a:lnTo>
                  <a:pt x="302" y="102"/>
                </a:lnTo>
                <a:lnTo>
                  <a:pt x="300" y="95"/>
                </a:lnTo>
                <a:lnTo>
                  <a:pt x="300" y="95"/>
                </a:lnTo>
                <a:lnTo>
                  <a:pt x="294" y="70"/>
                </a:lnTo>
                <a:lnTo>
                  <a:pt x="290" y="59"/>
                </a:lnTo>
                <a:lnTo>
                  <a:pt x="287" y="52"/>
                </a:lnTo>
                <a:lnTo>
                  <a:pt x="287" y="52"/>
                </a:lnTo>
                <a:lnTo>
                  <a:pt x="284" y="48"/>
                </a:lnTo>
                <a:lnTo>
                  <a:pt x="284" y="44"/>
                </a:lnTo>
                <a:lnTo>
                  <a:pt x="282" y="37"/>
                </a:lnTo>
                <a:lnTo>
                  <a:pt x="275" y="27"/>
                </a:lnTo>
                <a:lnTo>
                  <a:pt x="275" y="27"/>
                </a:lnTo>
                <a:lnTo>
                  <a:pt x="267" y="17"/>
                </a:lnTo>
                <a:lnTo>
                  <a:pt x="262" y="11"/>
                </a:lnTo>
                <a:lnTo>
                  <a:pt x="259" y="10"/>
                </a:lnTo>
                <a:lnTo>
                  <a:pt x="256" y="8"/>
                </a:lnTo>
                <a:lnTo>
                  <a:pt x="256" y="8"/>
                </a:lnTo>
                <a:lnTo>
                  <a:pt x="249" y="6"/>
                </a:lnTo>
                <a:lnTo>
                  <a:pt x="236" y="4"/>
                </a:lnTo>
                <a:lnTo>
                  <a:pt x="221" y="1"/>
                </a:lnTo>
                <a:lnTo>
                  <a:pt x="205" y="0"/>
                </a:lnTo>
                <a:lnTo>
                  <a:pt x="205" y="0"/>
                </a:lnTo>
                <a:lnTo>
                  <a:pt x="197" y="1"/>
                </a:lnTo>
                <a:lnTo>
                  <a:pt x="189" y="4"/>
                </a:lnTo>
                <a:lnTo>
                  <a:pt x="180" y="7"/>
                </a:lnTo>
                <a:lnTo>
                  <a:pt x="172" y="15"/>
                </a:lnTo>
                <a:lnTo>
                  <a:pt x="163" y="22"/>
                </a:lnTo>
                <a:lnTo>
                  <a:pt x="155" y="31"/>
                </a:lnTo>
                <a:lnTo>
                  <a:pt x="147" y="44"/>
                </a:lnTo>
                <a:lnTo>
                  <a:pt x="138" y="57"/>
                </a:lnTo>
                <a:lnTo>
                  <a:pt x="138" y="57"/>
                </a:lnTo>
                <a:lnTo>
                  <a:pt x="131" y="71"/>
                </a:lnTo>
                <a:lnTo>
                  <a:pt x="126" y="86"/>
                </a:lnTo>
                <a:lnTo>
                  <a:pt x="124" y="100"/>
                </a:lnTo>
                <a:lnTo>
                  <a:pt x="121" y="115"/>
                </a:lnTo>
                <a:lnTo>
                  <a:pt x="119" y="145"/>
                </a:lnTo>
                <a:lnTo>
                  <a:pt x="115" y="158"/>
                </a:lnTo>
                <a:lnTo>
                  <a:pt x="110" y="172"/>
                </a:lnTo>
                <a:lnTo>
                  <a:pt x="110" y="172"/>
                </a:lnTo>
                <a:lnTo>
                  <a:pt x="99" y="197"/>
                </a:lnTo>
                <a:lnTo>
                  <a:pt x="87" y="217"/>
                </a:lnTo>
                <a:lnTo>
                  <a:pt x="77" y="237"/>
                </a:lnTo>
                <a:lnTo>
                  <a:pt x="73" y="246"/>
                </a:lnTo>
                <a:lnTo>
                  <a:pt x="69" y="255"/>
                </a:lnTo>
                <a:lnTo>
                  <a:pt x="69" y="255"/>
                </a:lnTo>
                <a:lnTo>
                  <a:pt x="67" y="265"/>
                </a:lnTo>
                <a:lnTo>
                  <a:pt x="66" y="274"/>
                </a:lnTo>
                <a:lnTo>
                  <a:pt x="66" y="294"/>
                </a:lnTo>
                <a:lnTo>
                  <a:pt x="67" y="312"/>
                </a:lnTo>
                <a:lnTo>
                  <a:pt x="67" y="324"/>
                </a:lnTo>
                <a:lnTo>
                  <a:pt x="67" y="324"/>
                </a:lnTo>
                <a:lnTo>
                  <a:pt x="67" y="329"/>
                </a:lnTo>
                <a:lnTo>
                  <a:pt x="68" y="333"/>
                </a:lnTo>
                <a:lnTo>
                  <a:pt x="70" y="343"/>
                </a:lnTo>
                <a:lnTo>
                  <a:pt x="75" y="353"/>
                </a:lnTo>
                <a:lnTo>
                  <a:pt x="75" y="353"/>
                </a:lnTo>
                <a:lnTo>
                  <a:pt x="75" y="464"/>
                </a:lnTo>
                <a:lnTo>
                  <a:pt x="74" y="545"/>
                </a:lnTo>
                <a:lnTo>
                  <a:pt x="73" y="575"/>
                </a:lnTo>
                <a:lnTo>
                  <a:pt x="72" y="591"/>
                </a:lnTo>
                <a:lnTo>
                  <a:pt x="72" y="591"/>
                </a:lnTo>
                <a:lnTo>
                  <a:pt x="69" y="606"/>
                </a:lnTo>
                <a:lnTo>
                  <a:pt x="68" y="623"/>
                </a:lnTo>
                <a:lnTo>
                  <a:pt x="68" y="640"/>
                </a:lnTo>
                <a:lnTo>
                  <a:pt x="68" y="646"/>
                </a:lnTo>
                <a:lnTo>
                  <a:pt x="70" y="652"/>
                </a:lnTo>
                <a:lnTo>
                  <a:pt x="70" y="652"/>
                </a:lnTo>
                <a:lnTo>
                  <a:pt x="78" y="664"/>
                </a:lnTo>
                <a:lnTo>
                  <a:pt x="86" y="678"/>
                </a:lnTo>
                <a:lnTo>
                  <a:pt x="98" y="692"/>
                </a:lnTo>
                <a:lnTo>
                  <a:pt x="112" y="701"/>
                </a:lnTo>
                <a:lnTo>
                  <a:pt x="112" y="701"/>
                </a:lnTo>
                <a:lnTo>
                  <a:pt x="113" y="726"/>
                </a:lnTo>
                <a:lnTo>
                  <a:pt x="115" y="747"/>
                </a:lnTo>
                <a:lnTo>
                  <a:pt x="116" y="760"/>
                </a:lnTo>
                <a:lnTo>
                  <a:pt x="116" y="760"/>
                </a:lnTo>
                <a:lnTo>
                  <a:pt x="119" y="765"/>
                </a:lnTo>
                <a:lnTo>
                  <a:pt x="125" y="770"/>
                </a:lnTo>
                <a:lnTo>
                  <a:pt x="142" y="782"/>
                </a:lnTo>
                <a:lnTo>
                  <a:pt x="159" y="791"/>
                </a:lnTo>
                <a:lnTo>
                  <a:pt x="166" y="795"/>
                </a:lnTo>
                <a:lnTo>
                  <a:pt x="183" y="876"/>
                </a:lnTo>
                <a:lnTo>
                  <a:pt x="183" y="876"/>
                </a:lnTo>
                <a:lnTo>
                  <a:pt x="126" y="919"/>
                </a:lnTo>
                <a:lnTo>
                  <a:pt x="86" y="951"/>
                </a:lnTo>
                <a:lnTo>
                  <a:pt x="68" y="966"/>
                </a:lnTo>
                <a:lnTo>
                  <a:pt x="68" y="966"/>
                </a:lnTo>
                <a:lnTo>
                  <a:pt x="66" y="968"/>
                </a:lnTo>
                <a:lnTo>
                  <a:pt x="60" y="969"/>
                </a:lnTo>
                <a:lnTo>
                  <a:pt x="50" y="970"/>
                </a:lnTo>
                <a:lnTo>
                  <a:pt x="37" y="974"/>
                </a:lnTo>
                <a:lnTo>
                  <a:pt x="37" y="974"/>
                </a:lnTo>
                <a:lnTo>
                  <a:pt x="12" y="979"/>
                </a:lnTo>
                <a:lnTo>
                  <a:pt x="8" y="980"/>
                </a:lnTo>
                <a:lnTo>
                  <a:pt x="5" y="981"/>
                </a:lnTo>
                <a:lnTo>
                  <a:pt x="3" y="985"/>
                </a:lnTo>
                <a:lnTo>
                  <a:pt x="0" y="988"/>
                </a:lnTo>
                <a:lnTo>
                  <a:pt x="0" y="988"/>
                </a:lnTo>
                <a:lnTo>
                  <a:pt x="0" y="992"/>
                </a:lnTo>
                <a:lnTo>
                  <a:pt x="2" y="998"/>
                </a:lnTo>
                <a:lnTo>
                  <a:pt x="8" y="1011"/>
                </a:lnTo>
                <a:lnTo>
                  <a:pt x="16" y="1024"/>
                </a:lnTo>
                <a:lnTo>
                  <a:pt x="21" y="1034"/>
                </a:lnTo>
                <a:lnTo>
                  <a:pt x="21" y="1034"/>
                </a:lnTo>
                <a:lnTo>
                  <a:pt x="25" y="1050"/>
                </a:lnTo>
                <a:lnTo>
                  <a:pt x="29" y="1074"/>
                </a:lnTo>
                <a:lnTo>
                  <a:pt x="34" y="1098"/>
                </a:lnTo>
                <a:lnTo>
                  <a:pt x="37" y="1108"/>
                </a:lnTo>
                <a:lnTo>
                  <a:pt x="38" y="1115"/>
                </a:lnTo>
                <a:lnTo>
                  <a:pt x="38" y="1115"/>
                </a:lnTo>
                <a:lnTo>
                  <a:pt x="43" y="1121"/>
                </a:lnTo>
                <a:lnTo>
                  <a:pt x="49" y="1128"/>
                </a:lnTo>
                <a:lnTo>
                  <a:pt x="57" y="1136"/>
                </a:lnTo>
                <a:lnTo>
                  <a:pt x="66" y="1144"/>
                </a:lnTo>
                <a:lnTo>
                  <a:pt x="75" y="1150"/>
                </a:lnTo>
                <a:lnTo>
                  <a:pt x="84" y="1155"/>
                </a:lnTo>
                <a:lnTo>
                  <a:pt x="92" y="1159"/>
                </a:lnTo>
                <a:lnTo>
                  <a:pt x="95" y="1159"/>
                </a:lnTo>
                <a:lnTo>
                  <a:pt x="97" y="1157"/>
                </a:lnTo>
                <a:lnTo>
                  <a:pt x="97" y="1157"/>
                </a:lnTo>
                <a:lnTo>
                  <a:pt x="99" y="1155"/>
                </a:lnTo>
                <a:lnTo>
                  <a:pt x="101" y="1150"/>
                </a:lnTo>
                <a:lnTo>
                  <a:pt x="99" y="1145"/>
                </a:lnTo>
                <a:lnTo>
                  <a:pt x="98" y="1139"/>
                </a:lnTo>
                <a:lnTo>
                  <a:pt x="96" y="1127"/>
                </a:lnTo>
                <a:lnTo>
                  <a:pt x="93" y="1121"/>
                </a:lnTo>
                <a:lnTo>
                  <a:pt x="93" y="1116"/>
                </a:lnTo>
                <a:lnTo>
                  <a:pt x="93" y="1116"/>
                </a:lnTo>
                <a:lnTo>
                  <a:pt x="95" y="1092"/>
                </a:lnTo>
                <a:lnTo>
                  <a:pt x="95" y="1081"/>
                </a:lnTo>
                <a:lnTo>
                  <a:pt x="97" y="1075"/>
                </a:lnTo>
                <a:lnTo>
                  <a:pt x="97" y="1075"/>
                </a:lnTo>
                <a:lnTo>
                  <a:pt x="99" y="1069"/>
                </a:lnTo>
                <a:lnTo>
                  <a:pt x="104" y="1060"/>
                </a:lnTo>
                <a:lnTo>
                  <a:pt x="109" y="1045"/>
                </a:lnTo>
                <a:lnTo>
                  <a:pt x="120" y="1050"/>
                </a:lnTo>
                <a:lnTo>
                  <a:pt x="184" y="983"/>
                </a:lnTo>
                <a:lnTo>
                  <a:pt x="200" y="1115"/>
                </a:lnTo>
                <a:lnTo>
                  <a:pt x="203" y="1126"/>
                </a:lnTo>
                <a:lnTo>
                  <a:pt x="203" y="1126"/>
                </a:lnTo>
                <a:lnTo>
                  <a:pt x="201" y="1148"/>
                </a:lnTo>
                <a:lnTo>
                  <a:pt x="198" y="1166"/>
                </a:lnTo>
                <a:lnTo>
                  <a:pt x="198" y="1180"/>
                </a:lnTo>
                <a:lnTo>
                  <a:pt x="198" y="1180"/>
                </a:lnTo>
                <a:lnTo>
                  <a:pt x="197" y="1188"/>
                </a:lnTo>
                <a:lnTo>
                  <a:pt x="197" y="1192"/>
                </a:lnTo>
                <a:lnTo>
                  <a:pt x="198" y="1192"/>
                </a:lnTo>
                <a:lnTo>
                  <a:pt x="201" y="1194"/>
                </a:lnTo>
                <a:lnTo>
                  <a:pt x="211" y="1195"/>
                </a:lnTo>
                <a:lnTo>
                  <a:pt x="211" y="1195"/>
                </a:lnTo>
                <a:lnTo>
                  <a:pt x="241" y="1197"/>
                </a:lnTo>
                <a:lnTo>
                  <a:pt x="288" y="1201"/>
                </a:lnTo>
                <a:lnTo>
                  <a:pt x="334" y="1202"/>
                </a:lnTo>
                <a:lnTo>
                  <a:pt x="351" y="1202"/>
                </a:lnTo>
                <a:lnTo>
                  <a:pt x="358" y="1201"/>
                </a:lnTo>
                <a:lnTo>
                  <a:pt x="358" y="1201"/>
                </a:lnTo>
                <a:lnTo>
                  <a:pt x="366" y="1197"/>
                </a:lnTo>
                <a:lnTo>
                  <a:pt x="375" y="1190"/>
                </a:lnTo>
                <a:lnTo>
                  <a:pt x="377" y="1186"/>
                </a:lnTo>
                <a:lnTo>
                  <a:pt x="380" y="1183"/>
                </a:lnTo>
                <a:lnTo>
                  <a:pt x="380" y="1179"/>
                </a:lnTo>
                <a:lnTo>
                  <a:pt x="377" y="1175"/>
                </a:lnTo>
                <a:lnTo>
                  <a:pt x="377" y="1175"/>
                </a:lnTo>
                <a:lnTo>
                  <a:pt x="371" y="1171"/>
                </a:lnTo>
                <a:lnTo>
                  <a:pt x="363" y="1165"/>
                </a:lnTo>
                <a:lnTo>
                  <a:pt x="352" y="1159"/>
                </a:lnTo>
                <a:lnTo>
                  <a:pt x="335" y="1151"/>
                </a:lnTo>
                <a:lnTo>
                  <a:pt x="335" y="1151"/>
                </a:lnTo>
                <a:lnTo>
                  <a:pt x="318" y="1142"/>
                </a:lnTo>
                <a:lnTo>
                  <a:pt x="304" y="1133"/>
                </a:lnTo>
                <a:lnTo>
                  <a:pt x="289" y="1124"/>
                </a:lnTo>
                <a:lnTo>
                  <a:pt x="289" y="1124"/>
                </a:lnTo>
                <a:lnTo>
                  <a:pt x="288" y="1122"/>
                </a:lnTo>
                <a:lnTo>
                  <a:pt x="289" y="1121"/>
                </a:lnTo>
                <a:lnTo>
                  <a:pt x="290" y="1117"/>
                </a:lnTo>
                <a:lnTo>
                  <a:pt x="294" y="1113"/>
                </a:lnTo>
                <a:lnTo>
                  <a:pt x="294" y="1113"/>
                </a:lnTo>
                <a:lnTo>
                  <a:pt x="290" y="1107"/>
                </a:lnTo>
                <a:lnTo>
                  <a:pt x="282" y="1095"/>
                </a:lnTo>
                <a:lnTo>
                  <a:pt x="282" y="1095"/>
                </a:lnTo>
                <a:lnTo>
                  <a:pt x="277" y="1090"/>
                </a:lnTo>
                <a:lnTo>
                  <a:pt x="275" y="1085"/>
                </a:lnTo>
                <a:lnTo>
                  <a:pt x="272" y="1080"/>
                </a:lnTo>
                <a:lnTo>
                  <a:pt x="272" y="1080"/>
                </a:lnTo>
                <a:lnTo>
                  <a:pt x="273" y="1074"/>
                </a:lnTo>
                <a:lnTo>
                  <a:pt x="273" y="1060"/>
                </a:lnTo>
                <a:lnTo>
                  <a:pt x="273" y="1060"/>
                </a:lnTo>
                <a:lnTo>
                  <a:pt x="273" y="1051"/>
                </a:lnTo>
                <a:lnTo>
                  <a:pt x="271" y="1041"/>
                </a:lnTo>
                <a:lnTo>
                  <a:pt x="266" y="1024"/>
                </a:lnTo>
                <a:lnTo>
                  <a:pt x="266" y="1024"/>
                </a:lnTo>
                <a:lnTo>
                  <a:pt x="266" y="1014"/>
                </a:lnTo>
                <a:lnTo>
                  <a:pt x="266" y="995"/>
                </a:lnTo>
                <a:lnTo>
                  <a:pt x="269" y="966"/>
                </a:lnTo>
                <a:lnTo>
                  <a:pt x="269" y="966"/>
                </a:lnTo>
                <a:lnTo>
                  <a:pt x="271" y="956"/>
                </a:lnTo>
                <a:lnTo>
                  <a:pt x="276" y="942"/>
                </a:lnTo>
                <a:lnTo>
                  <a:pt x="282" y="927"/>
                </a:lnTo>
                <a:lnTo>
                  <a:pt x="282" y="927"/>
                </a:lnTo>
                <a:lnTo>
                  <a:pt x="302" y="911"/>
                </a:lnTo>
                <a:lnTo>
                  <a:pt x="316" y="898"/>
                </a:lnTo>
                <a:lnTo>
                  <a:pt x="320" y="893"/>
                </a:lnTo>
                <a:lnTo>
                  <a:pt x="323" y="888"/>
                </a:lnTo>
                <a:lnTo>
                  <a:pt x="323" y="888"/>
                </a:lnTo>
                <a:lnTo>
                  <a:pt x="324" y="880"/>
                </a:lnTo>
                <a:lnTo>
                  <a:pt x="327" y="870"/>
                </a:lnTo>
                <a:lnTo>
                  <a:pt x="329" y="859"/>
                </a:lnTo>
                <a:lnTo>
                  <a:pt x="330" y="851"/>
                </a:lnTo>
                <a:lnTo>
                  <a:pt x="330" y="851"/>
                </a:lnTo>
                <a:lnTo>
                  <a:pt x="325" y="814"/>
                </a:lnTo>
                <a:lnTo>
                  <a:pt x="322" y="785"/>
                </a:lnTo>
                <a:lnTo>
                  <a:pt x="322" y="785"/>
                </a:lnTo>
                <a:lnTo>
                  <a:pt x="325" y="783"/>
                </a:lnTo>
                <a:lnTo>
                  <a:pt x="334" y="776"/>
                </a:lnTo>
                <a:lnTo>
                  <a:pt x="345" y="767"/>
                </a:lnTo>
                <a:lnTo>
                  <a:pt x="348" y="761"/>
                </a:lnTo>
                <a:lnTo>
                  <a:pt x="352" y="756"/>
                </a:lnTo>
                <a:lnTo>
                  <a:pt x="352" y="756"/>
                </a:lnTo>
                <a:lnTo>
                  <a:pt x="353" y="750"/>
                </a:lnTo>
                <a:lnTo>
                  <a:pt x="354" y="744"/>
                </a:lnTo>
                <a:lnTo>
                  <a:pt x="355" y="731"/>
                </a:lnTo>
                <a:lnTo>
                  <a:pt x="355" y="708"/>
                </a:lnTo>
                <a:lnTo>
                  <a:pt x="360" y="646"/>
                </a:lnTo>
                <a:lnTo>
                  <a:pt x="388" y="649"/>
                </a:lnTo>
                <a:lnTo>
                  <a:pt x="388" y="649"/>
                </a:lnTo>
                <a:lnTo>
                  <a:pt x="389" y="898"/>
                </a:lnTo>
                <a:lnTo>
                  <a:pt x="391" y="1149"/>
                </a:lnTo>
                <a:lnTo>
                  <a:pt x="391" y="1149"/>
                </a:lnTo>
                <a:lnTo>
                  <a:pt x="398" y="1163"/>
                </a:lnTo>
                <a:lnTo>
                  <a:pt x="405" y="1174"/>
                </a:lnTo>
                <a:lnTo>
                  <a:pt x="409" y="1182"/>
                </a:lnTo>
                <a:lnTo>
                  <a:pt x="415" y="1192"/>
                </a:lnTo>
                <a:lnTo>
                  <a:pt x="410" y="1202"/>
                </a:lnTo>
                <a:lnTo>
                  <a:pt x="410" y="1202"/>
                </a:lnTo>
                <a:lnTo>
                  <a:pt x="406" y="1203"/>
                </a:lnTo>
                <a:lnTo>
                  <a:pt x="403" y="1204"/>
                </a:lnTo>
                <a:lnTo>
                  <a:pt x="398" y="1207"/>
                </a:lnTo>
                <a:lnTo>
                  <a:pt x="393" y="1209"/>
                </a:lnTo>
                <a:lnTo>
                  <a:pt x="389" y="1214"/>
                </a:lnTo>
                <a:lnTo>
                  <a:pt x="387" y="1220"/>
                </a:lnTo>
                <a:lnTo>
                  <a:pt x="387" y="1227"/>
                </a:lnTo>
                <a:lnTo>
                  <a:pt x="387" y="1227"/>
                </a:lnTo>
                <a:lnTo>
                  <a:pt x="389" y="1236"/>
                </a:lnTo>
                <a:lnTo>
                  <a:pt x="393" y="1242"/>
                </a:lnTo>
                <a:lnTo>
                  <a:pt x="398" y="1246"/>
                </a:lnTo>
                <a:lnTo>
                  <a:pt x="404" y="1249"/>
                </a:lnTo>
                <a:lnTo>
                  <a:pt x="410" y="1250"/>
                </a:lnTo>
                <a:lnTo>
                  <a:pt x="415" y="1249"/>
                </a:lnTo>
                <a:lnTo>
                  <a:pt x="420" y="1248"/>
                </a:lnTo>
                <a:lnTo>
                  <a:pt x="423" y="1244"/>
                </a:lnTo>
                <a:lnTo>
                  <a:pt x="423" y="1244"/>
                </a:lnTo>
                <a:lnTo>
                  <a:pt x="426" y="1241"/>
                </a:lnTo>
                <a:lnTo>
                  <a:pt x="428" y="1237"/>
                </a:lnTo>
                <a:lnTo>
                  <a:pt x="429" y="1230"/>
                </a:lnTo>
                <a:lnTo>
                  <a:pt x="429" y="1224"/>
                </a:lnTo>
                <a:lnTo>
                  <a:pt x="429" y="1221"/>
                </a:lnTo>
                <a:lnTo>
                  <a:pt x="444" y="1215"/>
                </a:lnTo>
                <a:lnTo>
                  <a:pt x="459" y="1190"/>
                </a:lnTo>
                <a:lnTo>
                  <a:pt x="785" y="1197"/>
                </a:lnTo>
                <a:lnTo>
                  <a:pt x="782" y="1207"/>
                </a:lnTo>
                <a:lnTo>
                  <a:pt x="782" y="1207"/>
                </a:lnTo>
                <a:lnTo>
                  <a:pt x="778" y="1209"/>
                </a:lnTo>
                <a:lnTo>
                  <a:pt x="771" y="1214"/>
                </a:lnTo>
                <a:lnTo>
                  <a:pt x="767" y="1218"/>
                </a:lnTo>
                <a:lnTo>
                  <a:pt x="765" y="1223"/>
                </a:lnTo>
                <a:lnTo>
                  <a:pt x="763" y="1227"/>
                </a:lnTo>
                <a:lnTo>
                  <a:pt x="763" y="1233"/>
                </a:lnTo>
                <a:lnTo>
                  <a:pt x="763" y="1233"/>
                </a:lnTo>
                <a:lnTo>
                  <a:pt x="764" y="1238"/>
                </a:lnTo>
                <a:lnTo>
                  <a:pt x="766" y="1243"/>
                </a:lnTo>
                <a:lnTo>
                  <a:pt x="770" y="1247"/>
                </a:lnTo>
                <a:lnTo>
                  <a:pt x="775" y="1249"/>
                </a:lnTo>
                <a:lnTo>
                  <a:pt x="779" y="1250"/>
                </a:lnTo>
                <a:lnTo>
                  <a:pt x="784" y="1252"/>
                </a:lnTo>
                <a:lnTo>
                  <a:pt x="788" y="1252"/>
                </a:lnTo>
                <a:lnTo>
                  <a:pt x="791" y="1249"/>
                </a:lnTo>
                <a:lnTo>
                  <a:pt x="791" y="1249"/>
                </a:lnTo>
                <a:lnTo>
                  <a:pt x="798" y="1243"/>
                </a:lnTo>
                <a:lnTo>
                  <a:pt x="802" y="1236"/>
                </a:lnTo>
                <a:lnTo>
                  <a:pt x="807" y="1226"/>
                </a:lnTo>
                <a:lnTo>
                  <a:pt x="828" y="1197"/>
                </a:lnTo>
                <a:lnTo>
                  <a:pt x="828" y="1197"/>
                </a:lnTo>
                <a:lnTo>
                  <a:pt x="831" y="1195"/>
                </a:lnTo>
                <a:lnTo>
                  <a:pt x="839" y="1190"/>
                </a:lnTo>
                <a:lnTo>
                  <a:pt x="842" y="1185"/>
                </a:lnTo>
                <a:lnTo>
                  <a:pt x="846" y="1180"/>
                </a:lnTo>
                <a:lnTo>
                  <a:pt x="849" y="1174"/>
                </a:lnTo>
                <a:lnTo>
                  <a:pt x="851" y="1168"/>
                </a:lnTo>
                <a:lnTo>
                  <a:pt x="851" y="1168"/>
                </a:lnTo>
                <a:lnTo>
                  <a:pt x="849" y="1097"/>
                </a:lnTo>
                <a:lnTo>
                  <a:pt x="846" y="957"/>
                </a:lnTo>
                <a:lnTo>
                  <a:pt x="842" y="818"/>
                </a:lnTo>
                <a:lnTo>
                  <a:pt x="842" y="771"/>
                </a:lnTo>
                <a:lnTo>
                  <a:pt x="842" y="750"/>
                </a:lnTo>
                <a:lnTo>
                  <a:pt x="842" y="750"/>
                </a:lnTo>
                <a:lnTo>
                  <a:pt x="842" y="743"/>
                </a:lnTo>
                <a:lnTo>
                  <a:pt x="841" y="730"/>
                </a:lnTo>
                <a:lnTo>
                  <a:pt x="839" y="691"/>
                </a:lnTo>
                <a:lnTo>
                  <a:pt x="833" y="626"/>
                </a:lnTo>
                <a:lnTo>
                  <a:pt x="833" y="626"/>
                </a:lnTo>
                <a:lnTo>
                  <a:pt x="831" y="614"/>
                </a:lnTo>
                <a:lnTo>
                  <a:pt x="830" y="600"/>
                </a:lnTo>
                <a:lnTo>
                  <a:pt x="827" y="588"/>
                </a:lnTo>
                <a:lnTo>
                  <a:pt x="825" y="584"/>
                </a:lnTo>
                <a:lnTo>
                  <a:pt x="822" y="580"/>
                </a:lnTo>
                <a:lnTo>
                  <a:pt x="822" y="580"/>
                </a:lnTo>
                <a:lnTo>
                  <a:pt x="818" y="577"/>
                </a:lnTo>
                <a:lnTo>
                  <a:pt x="813" y="575"/>
                </a:lnTo>
                <a:lnTo>
                  <a:pt x="799" y="571"/>
                </a:lnTo>
                <a:lnTo>
                  <a:pt x="782" y="569"/>
                </a:lnTo>
                <a:lnTo>
                  <a:pt x="782" y="569"/>
                </a:lnTo>
                <a:lnTo>
                  <a:pt x="781" y="544"/>
                </a:lnTo>
                <a:lnTo>
                  <a:pt x="777" y="481"/>
                </a:lnTo>
                <a:lnTo>
                  <a:pt x="775" y="410"/>
                </a:lnTo>
                <a:lnTo>
                  <a:pt x="775" y="378"/>
                </a:lnTo>
                <a:lnTo>
                  <a:pt x="776" y="355"/>
                </a:lnTo>
                <a:lnTo>
                  <a:pt x="776" y="355"/>
                </a:lnTo>
                <a:lnTo>
                  <a:pt x="777" y="346"/>
                </a:lnTo>
                <a:lnTo>
                  <a:pt x="776" y="337"/>
                </a:lnTo>
                <a:lnTo>
                  <a:pt x="773" y="329"/>
                </a:lnTo>
                <a:lnTo>
                  <a:pt x="770" y="321"/>
                </a:lnTo>
                <a:lnTo>
                  <a:pt x="766" y="315"/>
                </a:lnTo>
                <a:lnTo>
                  <a:pt x="761" y="309"/>
                </a:lnTo>
                <a:lnTo>
                  <a:pt x="756" y="304"/>
                </a:lnTo>
                <a:lnTo>
                  <a:pt x="750" y="300"/>
                </a:lnTo>
                <a:lnTo>
                  <a:pt x="738" y="291"/>
                </a:lnTo>
                <a:lnTo>
                  <a:pt x="727" y="285"/>
                </a:lnTo>
                <a:lnTo>
                  <a:pt x="718" y="282"/>
                </a:lnTo>
                <a:lnTo>
                  <a:pt x="711" y="279"/>
                </a:lnTo>
                <a:lnTo>
                  <a:pt x="711" y="279"/>
                </a:lnTo>
                <a:lnTo>
                  <a:pt x="697" y="278"/>
                </a:lnTo>
                <a:lnTo>
                  <a:pt x="685" y="278"/>
                </a:lnTo>
                <a:lnTo>
                  <a:pt x="672" y="280"/>
                </a:lnTo>
                <a:lnTo>
                  <a:pt x="672" y="280"/>
                </a:lnTo>
                <a:lnTo>
                  <a:pt x="663" y="275"/>
                </a:lnTo>
                <a:lnTo>
                  <a:pt x="656" y="272"/>
                </a:lnTo>
                <a:lnTo>
                  <a:pt x="651" y="271"/>
                </a:lnTo>
                <a:lnTo>
                  <a:pt x="651" y="271"/>
                </a:lnTo>
                <a:lnTo>
                  <a:pt x="648" y="271"/>
                </a:lnTo>
                <a:lnTo>
                  <a:pt x="642" y="269"/>
                </a:lnTo>
                <a:lnTo>
                  <a:pt x="633" y="269"/>
                </a:lnTo>
                <a:lnTo>
                  <a:pt x="628" y="271"/>
                </a:lnTo>
                <a:lnTo>
                  <a:pt x="624" y="272"/>
                </a:lnTo>
                <a:lnTo>
                  <a:pt x="624" y="272"/>
                </a:lnTo>
                <a:lnTo>
                  <a:pt x="607" y="280"/>
                </a:lnTo>
                <a:lnTo>
                  <a:pt x="599" y="284"/>
                </a:lnTo>
                <a:lnTo>
                  <a:pt x="599" y="284"/>
                </a:lnTo>
                <a:lnTo>
                  <a:pt x="601" y="285"/>
                </a:lnTo>
                <a:lnTo>
                  <a:pt x="602" y="288"/>
                </a:lnTo>
                <a:lnTo>
                  <a:pt x="602" y="289"/>
                </a:lnTo>
                <a:lnTo>
                  <a:pt x="599" y="290"/>
                </a:lnTo>
                <a:lnTo>
                  <a:pt x="595" y="290"/>
                </a:lnTo>
                <a:lnTo>
                  <a:pt x="589" y="290"/>
                </a:lnTo>
                <a:lnTo>
                  <a:pt x="557" y="288"/>
                </a:lnTo>
                <a:lnTo>
                  <a:pt x="557" y="288"/>
                </a:lnTo>
                <a:lnTo>
                  <a:pt x="528" y="285"/>
                </a:lnTo>
                <a:lnTo>
                  <a:pt x="506" y="285"/>
                </a:lnTo>
                <a:lnTo>
                  <a:pt x="496" y="285"/>
                </a:lnTo>
                <a:lnTo>
                  <a:pt x="496" y="285"/>
                </a:lnTo>
                <a:lnTo>
                  <a:pt x="470" y="300"/>
                </a:lnTo>
                <a:lnTo>
                  <a:pt x="462" y="313"/>
                </a:lnTo>
                <a:lnTo>
                  <a:pt x="462" y="313"/>
                </a:lnTo>
                <a:lnTo>
                  <a:pt x="452" y="306"/>
                </a:lnTo>
                <a:lnTo>
                  <a:pt x="444" y="300"/>
                </a:lnTo>
                <a:lnTo>
                  <a:pt x="440" y="298"/>
                </a:lnTo>
                <a:lnTo>
                  <a:pt x="435" y="297"/>
                </a:lnTo>
                <a:lnTo>
                  <a:pt x="435" y="297"/>
                </a:lnTo>
                <a:lnTo>
                  <a:pt x="430" y="298"/>
                </a:lnTo>
                <a:lnTo>
                  <a:pt x="426" y="300"/>
                </a:lnTo>
                <a:lnTo>
                  <a:pt x="413" y="304"/>
                </a:lnTo>
                <a:lnTo>
                  <a:pt x="400" y="312"/>
                </a:lnTo>
                <a:lnTo>
                  <a:pt x="382" y="313"/>
                </a:lnTo>
                <a:lnTo>
                  <a:pt x="382" y="313"/>
                </a:lnTo>
                <a:lnTo>
                  <a:pt x="377" y="296"/>
                </a:lnTo>
                <a:lnTo>
                  <a:pt x="372" y="283"/>
                </a:lnTo>
                <a:lnTo>
                  <a:pt x="369" y="274"/>
                </a:lnTo>
                <a:lnTo>
                  <a:pt x="369" y="274"/>
                </a:lnTo>
                <a:lnTo>
                  <a:pt x="355" y="261"/>
                </a:lnTo>
                <a:lnTo>
                  <a:pt x="346" y="251"/>
                </a:lnTo>
                <a:lnTo>
                  <a:pt x="346" y="251"/>
                </a:lnTo>
                <a:lnTo>
                  <a:pt x="343" y="251"/>
                </a:lnTo>
                <a:lnTo>
                  <a:pt x="340" y="250"/>
                </a:lnTo>
                <a:lnTo>
                  <a:pt x="333" y="246"/>
                </a:lnTo>
                <a:lnTo>
                  <a:pt x="333" y="246"/>
                </a:lnTo>
                <a:lnTo>
                  <a:pt x="320" y="238"/>
                </a:lnTo>
                <a:lnTo>
                  <a:pt x="317" y="234"/>
                </a:lnTo>
                <a:lnTo>
                  <a:pt x="317" y="234"/>
                </a:lnTo>
                <a:lnTo>
                  <a:pt x="312" y="226"/>
                </a:lnTo>
                <a:lnTo>
                  <a:pt x="311" y="220"/>
                </a:lnTo>
                <a:lnTo>
                  <a:pt x="310" y="219"/>
                </a:lnTo>
                <a:lnTo>
                  <a:pt x="311" y="217"/>
                </a:lnTo>
                <a:lnTo>
                  <a:pt x="311" y="217"/>
                </a:lnTo>
                <a:lnTo>
                  <a:pt x="314" y="215"/>
                </a:lnTo>
                <a:lnTo>
                  <a:pt x="319" y="209"/>
                </a:lnTo>
                <a:lnTo>
                  <a:pt x="324" y="203"/>
                </a:lnTo>
                <a:lnTo>
                  <a:pt x="327" y="198"/>
                </a:lnTo>
                <a:lnTo>
                  <a:pt x="327" y="198"/>
                </a:lnTo>
                <a:lnTo>
                  <a:pt x="327" y="195"/>
                </a:lnTo>
                <a:lnTo>
                  <a:pt x="325" y="192"/>
                </a:lnTo>
                <a:lnTo>
                  <a:pt x="320" y="185"/>
                </a:lnTo>
                <a:lnTo>
                  <a:pt x="314" y="176"/>
                </a:lnTo>
                <a:lnTo>
                  <a:pt x="305" y="164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66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4" name="Freeform 5">
            <a:extLst>
              <a:ext uri="{FF2B5EF4-FFF2-40B4-BE49-F238E27FC236}">
                <a16:creationId xmlns:a16="http://schemas.microsoft.com/office/drawing/2014/main" id="{7CC4057A-4732-4ABE-907B-68BAB23DF27E}"/>
              </a:ext>
            </a:extLst>
          </p:cNvPr>
          <p:cNvSpPr>
            <a:spLocks noEditPoints="1"/>
          </p:cNvSpPr>
          <p:nvPr/>
        </p:nvSpPr>
        <p:spPr bwMode="auto">
          <a:xfrm>
            <a:off x="7137779" y="987625"/>
            <a:ext cx="1396621" cy="2434449"/>
          </a:xfrm>
          <a:custGeom>
            <a:avLst/>
            <a:gdLst>
              <a:gd name="T0" fmla="*/ 486 w 942"/>
              <a:gd name="T1" fmla="*/ 1174 h 1642"/>
              <a:gd name="T2" fmla="*/ 534 w 942"/>
              <a:gd name="T3" fmla="*/ 1220 h 1642"/>
              <a:gd name="T4" fmla="*/ 487 w 942"/>
              <a:gd name="T5" fmla="*/ 1269 h 1642"/>
              <a:gd name="T6" fmla="*/ 481 w 942"/>
              <a:gd name="T7" fmla="*/ 1332 h 1642"/>
              <a:gd name="T8" fmla="*/ 495 w 942"/>
              <a:gd name="T9" fmla="*/ 1452 h 1642"/>
              <a:gd name="T10" fmla="*/ 564 w 942"/>
              <a:gd name="T11" fmla="*/ 1483 h 1642"/>
              <a:gd name="T12" fmla="*/ 578 w 942"/>
              <a:gd name="T13" fmla="*/ 1410 h 1642"/>
              <a:gd name="T14" fmla="*/ 588 w 942"/>
              <a:gd name="T15" fmla="*/ 1310 h 1642"/>
              <a:gd name="T16" fmla="*/ 680 w 942"/>
              <a:gd name="T17" fmla="*/ 1244 h 1642"/>
              <a:gd name="T18" fmla="*/ 706 w 942"/>
              <a:gd name="T19" fmla="*/ 1389 h 1642"/>
              <a:gd name="T20" fmla="*/ 698 w 942"/>
              <a:gd name="T21" fmla="*/ 1443 h 1642"/>
              <a:gd name="T22" fmla="*/ 705 w 942"/>
              <a:gd name="T23" fmla="*/ 1498 h 1642"/>
              <a:gd name="T24" fmla="*/ 839 w 942"/>
              <a:gd name="T25" fmla="*/ 1520 h 1642"/>
              <a:gd name="T26" fmla="*/ 904 w 942"/>
              <a:gd name="T27" fmla="*/ 1516 h 1642"/>
              <a:gd name="T28" fmla="*/ 909 w 942"/>
              <a:gd name="T29" fmla="*/ 1488 h 1642"/>
              <a:gd name="T30" fmla="*/ 813 w 942"/>
              <a:gd name="T31" fmla="*/ 1447 h 1642"/>
              <a:gd name="T32" fmla="*/ 800 w 942"/>
              <a:gd name="T33" fmla="*/ 1298 h 1642"/>
              <a:gd name="T34" fmla="*/ 924 w 942"/>
              <a:gd name="T35" fmla="*/ 850 h 1642"/>
              <a:gd name="T36" fmla="*/ 936 w 942"/>
              <a:gd name="T37" fmla="*/ 751 h 1642"/>
              <a:gd name="T38" fmla="*/ 900 w 942"/>
              <a:gd name="T39" fmla="*/ 695 h 1642"/>
              <a:gd name="T40" fmla="*/ 888 w 942"/>
              <a:gd name="T41" fmla="*/ 339 h 1642"/>
              <a:gd name="T42" fmla="*/ 781 w 942"/>
              <a:gd name="T43" fmla="*/ 230 h 1642"/>
              <a:gd name="T44" fmla="*/ 817 w 942"/>
              <a:gd name="T45" fmla="*/ 206 h 1642"/>
              <a:gd name="T46" fmla="*/ 834 w 942"/>
              <a:gd name="T47" fmla="*/ 114 h 1642"/>
              <a:gd name="T48" fmla="*/ 813 w 942"/>
              <a:gd name="T49" fmla="*/ 43 h 1642"/>
              <a:gd name="T50" fmla="*/ 743 w 942"/>
              <a:gd name="T51" fmla="*/ 7 h 1642"/>
              <a:gd name="T52" fmla="*/ 674 w 942"/>
              <a:gd name="T53" fmla="*/ 11 h 1642"/>
              <a:gd name="T54" fmla="*/ 628 w 942"/>
              <a:gd name="T55" fmla="*/ 99 h 1642"/>
              <a:gd name="T56" fmla="*/ 603 w 942"/>
              <a:gd name="T57" fmla="*/ 168 h 1642"/>
              <a:gd name="T58" fmla="*/ 606 w 942"/>
              <a:gd name="T59" fmla="*/ 226 h 1642"/>
              <a:gd name="T60" fmla="*/ 598 w 942"/>
              <a:gd name="T61" fmla="*/ 242 h 1642"/>
              <a:gd name="T62" fmla="*/ 643 w 942"/>
              <a:gd name="T63" fmla="*/ 226 h 1642"/>
              <a:gd name="T64" fmla="*/ 553 w 942"/>
              <a:gd name="T65" fmla="*/ 328 h 1642"/>
              <a:gd name="T66" fmla="*/ 490 w 942"/>
              <a:gd name="T67" fmla="*/ 445 h 1642"/>
              <a:gd name="T68" fmla="*/ 470 w 942"/>
              <a:gd name="T69" fmla="*/ 540 h 1642"/>
              <a:gd name="T70" fmla="*/ 494 w 942"/>
              <a:gd name="T71" fmla="*/ 634 h 1642"/>
              <a:gd name="T72" fmla="*/ 475 w 942"/>
              <a:gd name="T73" fmla="*/ 679 h 1642"/>
              <a:gd name="T74" fmla="*/ 429 w 942"/>
              <a:gd name="T75" fmla="*/ 937 h 1642"/>
              <a:gd name="T76" fmla="*/ 126 w 942"/>
              <a:gd name="T77" fmla="*/ 1000 h 1642"/>
              <a:gd name="T78" fmla="*/ 10 w 942"/>
              <a:gd name="T79" fmla="*/ 1516 h 1642"/>
              <a:gd name="T80" fmla="*/ 4 w 942"/>
              <a:gd name="T81" fmla="*/ 1542 h 1642"/>
              <a:gd name="T82" fmla="*/ 28 w 942"/>
              <a:gd name="T83" fmla="*/ 1583 h 1642"/>
              <a:gd name="T84" fmla="*/ 59 w 942"/>
              <a:gd name="T85" fmla="*/ 1570 h 1642"/>
              <a:gd name="T86" fmla="*/ 110 w 942"/>
              <a:gd name="T87" fmla="*/ 1568 h 1642"/>
              <a:gd name="T88" fmla="*/ 168 w 942"/>
              <a:gd name="T89" fmla="*/ 1600 h 1642"/>
              <a:gd name="T90" fmla="*/ 190 w 942"/>
              <a:gd name="T91" fmla="*/ 1639 h 1642"/>
              <a:gd name="T92" fmla="*/ 238 w 942"/>
              <a:gd name="T93" fmla="*/ 1631 h 1642"/>
              <a:gd name="T94" fmla="*/ 256 w 942"/>
              <a:gd name="T95" fmla="*/ 1590 h 1642"/>
              <a:gd name="T96" fmla="*/ 394 w 942"/>
              <a:gd name="T97" fmla="*/ 1512 h 1642"/>
              <a:gd name="T98" fmla="*/ 424 w 942"/>
              <a:gd name="T99" fmla="*/ 1454 h 1642"/>
              <a:gd name="T100" fmla="*/ 602 w 942"/>
              <a:gd name="T101" fmla="*/ 553 h 1642"/>
              <a:gd name="T102" fmla="*/ 582 w 942"/>
              <a:gd name="T103" fmla="*/ 624 h 1642"/>
              <a:gd name="T104" fmla="*/ 540 w 942"/>
              <a:gd name="T105" fmla="*/ 607 h 1642"/>
              <a:gd name="T106" fmla="*/ 553 w 942"/>
              <a:gd name="T107" fmla="*/ 504 h 1642"/>
              <a:gd name="T108" fmla="*/ 526 w 942"/>
              <a:gd name="T109" fmla="*/ 714 h 1642"/>
              <a:gd name="T110" fmla="*/ 528 w 942"/>
              <a:gd name="T111" fmla="*/ 764 h 1642"/>
              <a:gd name="T112" fmla="*/ 506 w 942"/>
              <a:gd name="T113" fmla="*/ 719 h 1642"/>
              <a:gd name="T114" fmla="*/ 524 w 942"/>
              <a:gd name="T115" fmla="*/ 698 h 1642"/>
              <a:gd name="T116" fmla="*/ 519 w 942"/>
              <a:gd name="T117" fmla="*/ 922 h 16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942" h="1642">
                <a:moveTo>
                  <a:pt x="428" y="1447"/>
                </a:moveTo>
                <a:lnTo>
                  <a:pt x="428" y="1447"/>
                </a:lnTo>
                <a:lnTo>
                  <a:pt x="458" y="1311"/>
                </a:lnTo>
                <a:lnTo>
                  <a:pt x="477" y="1219"/>
                </a:lnTo>
                <a:lnTo>
                  <a:pt x="486" y="1174"/>
                </a:lnTo>
                <a:lnTo>
                  <a:pt x="486" y="1174"/>
                </a:lnTo>
                <a:lnTo>
                  <a:pt x="486" y="1174"/>
                </a:lnTo>
                <a:lnTo>
                  <a:pt x="486" y="1174"/>
                </a:lnTo>
                <a:lnTo>
                  <a:pt x="486" y="1174"/>
                </a:lnTo>
                <a:lnTo>
                  <a:pt x="497" y="1181"/>
                </a:lnTo>
                <a:lnTo>
                  <a:pt x="504" y="1186"/>
                </a:lnTo>
                <a:lnTo>
                  <a:pt x="506" y="1189"/>
                </a:lnTo>
                <a:lnTo>
                  <a:pt x="506" y="1191"/>
                </a:lnTo>
                <a:lnTo>
                  <a:pt x="506" y="1211"/>
                </a:lnTo>
                <a:lnTo>
                  <a:pt x="506" y="1211"/>
                </a:lnTo>
                <a:lnTo>
                  <a:pt x="509" y="1213"/>
                </a:lnTo>
                <a:lnTo>
                  <a:pt x="515" y="1215"/>
                </a:lnTo>
                <a:lnTo>
                  <a:pt x="534" y="1220"/>
                </a:lnTo>
                <a:lnTo>
                  <a:pt x="560" y="1228"/>
                </a:lnTo>
                <a:lnTo>
                  <a:pt x="536" y="1265"/>
                </a:lnTo>
                <a:lnTo>
                  <a:pt x="536" y="1265"/>
                </a:lnTo>
                <a:lnTo>
                  <a:pt x="519" y="1263"/>
                </a:lnTo>
                <a:lnTo>
                  <a:pt x="505" y="1263"/>
                </a:lnTo>
                <a:lnTo>
                  <a:pt x="500" y="1264"/>
                </a:lnTo>
                <a:lnTo>
                  <a:pt x="495" y="1265"/>
                </a:lnTo>
                <a:lnTo>
                  <a:pt x="495" y="1265"/>
                </a:lnTo>
                <a:lnTo>
                  <a:pt x="487" y="1269"/>
                </a:lnTo>
                <a:lnTo>
                  <a:pt x="485" y="1272"/>
                </a:lnTo>
                <a:lnTo>
                  <a:pt x="484" y="1276"/>
                </a:lnTo>
                <a:lnTo>
                  <a:pt x="480" y="1284"/>
                </a:lnTo>
                <a:lnTo>
                  <a:pt x="477" y="1298"/>
                </a:lnTo>
                <a:lnTo>
                  <a:pt x="477" y="1298"/>
                </a:lnTo>
                <a:lnTo>
                  <a:pt x="477" y="1306"/>
                </a:lnTo>
                <a:lnTo>
                  <a:pt x="477" y="1312"/>
                </a:lnTo>
                <a:lnTo>
                  <a:pt x="479" y="1322"/>
                </a:lnTo>
                <a:lnTo>
                  <a:pt x="481" y="1332"/>
                </a:lnTo>
                <a:lnTo>
                  <a:pt x="482" y="1344"/>
                </a:lnTo>
                <a:lnTo>
                  <a:pt x="482" y="1344"/>
                </a:lnTo>
                <a:lnTo>
                  <a:pt x="482" y="1366"/>
                </a:lnTo>
                <a:lnTo>
                  <a:pt x="485" y="1399"/>
                </a:lnTo>
                <a:lnTo>
                  <a:pt x="486" y="1415"/>
                </a:lnTo>
                <a:lnTo>
                  <a:pt x="489" y="1430"/>
                </a:lnTo>
                <a:lnTo>
                  <a:pt x="491" y="1443"/>
                </a:lnTo>
                <a:lnTo>
                  <a:pt x="495" y="1452"/>
                </a:lnTo>
                <a:lnTo>
                  <a:pt x="495" y="1452"/>
                </a:lnTo>
                <a:lnTo>
                  <a:pt x="500" y="1457"/>
                </a:lnTo>
                <a:lnTo>
                  <a:pt x="507" y="1463"/>
                </a:lnTo>
                <a:lnTo>
                  <a:pt x="518" y="1468"/>
                </a:lnTo>
                <a:lnTo>
                  <a:pt x="528" y="1474"/>
                </a:lnTo>
                <a:lnTo>
                  <a:pt x="548" y="1482"/>
                </a:lnTo>
                <a:lnTo>
                  <a:pt x="555" y="1484"/>
                </a:lnTo>
                <a:lnTo>
                  <a:pt x="560" y="1484"/>
                </a:lnTo>
                <a:lnTo>
                  <a:pt x="560" y="1484"/>
                </a:lnTo>
                <a:lnTo>
                  <a:pt x="564" y="1483"/>
                </a:lnTo>
                <a:lnTo>
                  <a:pt x="568" y="1481"/>
                </a:lnTo>
                <a:lnTo>
                  <a:pt x="573" y="1473"/>
                </a:lnTo>
                <a:lnTo>
                  <a:pt x="577" y="1466"/>
                </a:lnTo>
                <a:lnTo>
                  <a:pt x="578" y="1462"/>
                </a:lnTo>
                <a:lnTo>
                  <a:pt x="577" y="1459"/>
                </a:lnTo>
                <a:lnTo>
                  <a:pt x="577" y="1459"/>
                </a:lnTo>
                <a:lnTo>
                  <a:pt x="577" y="1449"/>
                </a:lnTo>
                <a:lnTo>
                  <a:pt x="577" y="1430"/>
                </a:lnTo>
                <a:lnTo>
                  <a:pt x="578" y="1410"/>
                </a:lnTo>
                <a:lnTo>
                  <a:pt x="577" y="1394"/>
                </a:lnTo>
                <a:lnTo>
                  <a:pt x="577" y="1394"/>
                </a:lnTo>
                <a:lnTo>
                  <a:pt x="575" y="1367"/>
                </a:lnTo>
                <a:lnTo>
                  <a:pt x="577" y="1356"/>
                </a:lnTo>
                <a:lnTo>
                  <a:pt x="577" y="1347"/>
                </a:lnTo>
                <a:lnTo>
                  <a:pt x="577" y="1347"/>
                </a:lnTo>
                <a:lnTo>
                  <a:pt x="583" y="1327"/>
                </a:lnTo>
                <a:lnTo>
                  <a:pt x="586" y="1315"/>
                </a:lnTo>
                <a:lnTo>
                  <a:pt x="588" y="1310"/>
                </a:lnTo>
                <a:lnTo>
                  <a:pt x="589" y="1307"/>
                </a:lnTo>
                <a:lnTo>
                  <a:pt x="589" y="1307"/>
                </a:lnTo>
                <a:lnTo>
                  <a:pt x="599" y="1292"/>
                </a:lnTo>
                <a:lnTo>
                  <a:pt x="615" y="1267"/>
                </a:lnTo>
                <a:lnTo>
                  <a:pt x="635" y="1231"/>
                </a:lnTo>
                <a:lnTo>
                  <a:pt x="635" y="1231"/>
                </a:lnTo>
                <a:lnTo>
                  <a:pt x="656" y="1239"/>
                </a:lnTo>
                <a:lnTo>
                  <a:pt x="672" y="1243"/>
                </a:lnTo>
                <a:lnTo>
                  <a:pt x="680" y="1244"/>
                </a:lnTo>
                <a:lnTo>
                  <a:pt x="685" y="1244"/>
                </a:lnTo>
                <a:lnTo>
                  <a:pt x="685" y="1244"/>
                </a:lnTo>
                <a:lnTo>
                  <a:pt x="693" y="1243"/>
                </a:lnTo>
                <a:lnTo>
                  <a:pt x="699" y="1240"/>
                </a:lnTo>
                <a:lnTo>
                  <a:pt x="705" y="1237"/>
                </a:lnTo>
                <a:lnTo>
                  <a:pt x="714" y="1378"/>
                </a:lnTo>
                <a:lnTo>
                  <a:pt x="714" y="1378"/>
                </a:lnTo>
                <a:lnTo>
                  <a:pt x="710" y="1383"/>
                </a:lnTo>
                <a:lnTo>
                  <a:pt x="706" y="1389"/>
                </a:lnTo>
                <a:lnTo>
                  <a:pt x="705" y="1394"/>
                </a:lnTo>
                <a:lnTo>
                  <a:pt x="705" y="1394"/>
                </a:lnTo>
                <a:lnTo>
                  <a:pt x="706" y="1406"/>
                </a:lnTo>
                <a:lnTo>
                  <a:pt x="706" y="1414"/>
                </a:lnTo>
                <a:lnTo>
                  <a:pt x="705" y="1418"/>
                </a:lnTo>
                <a:lnTo>
                  <a:pt x="705" y="1418"/>
                </a:lnTo>
                <a:lnTo>
                  <a:pt x="701" y="1429"/>
                </a:lnTo>
                <a:lnTo>
                  <a:pt x="698" y="1443"/>
                </a:lnTo>
                <a:lnTo>
                  <a:pt x="698" y="1443"/>
                </a:lnTo>
                <a:lnTo>
                  <a:pt x="695" y="1453"/>
                </a:lnTo>
                <a:lnTo>
                  <a:pt x="694" y="1467"/>
                </a:lnTo>
                <a:lnTo>
                  <a:pt x="693" y="1481"/>
                </a:lnTo>
                <a:lnTo>
                  <a:pt x="694" y="1488"/>
                </a:lnTo>
                <a:lnTo>
                  <a:pt x="694" y="1488"/>
                </a:lnTo>
                <a:lnTo>
                  <a:pt x="696" y="1492"/>
                </a:lnTo>
                <a:lnTo>
                  <a:pt x="701" y="1497"/>
                </a:lnTo>
                <a:lnTo>
                  <a:pt x="701" y="1497"/>
                </a:lnTo>
                <a:lnTo>
                  <a:pt x="705" y="1498"/>
                </a:lnTo>
                <a:lnTo>
                  <a:pt x="711" y="1498"/>
                </a:lnTo>
                <a:lnTo>
                  <a:pt x="730" y="1498"/>
                </a:lnTo>
                <a:lnTo>
                  <a:pt x="753" y="1497"/>
                </a:lnTo>
                <a:lnTo>
                  <a:pt x="772" y="1497"/>
                </a:lnTo>
                <a:lnTo>
                  <a:pt x="772" y="1497"/>
                </a:lnTo>
                <a:lnTo>
                  <a:pt x="781" y="1498"/>
                </a:lnTo>
                <a:lnTo>
                  <a:pt x="791" y="1502"/>
                </a:lnTo>
                <a:lnTo>
                  <a:pt x="815" y="1511"/>
                </a:lnTo>
                <a:lnTo>
                  <a:pt x="839" y="1520"/>
                </a:lnTo>
                <a:lnTo>
                  <a:pt x="850" y="1524"/>
                </a:lnTo>
                <a:lnTo>
                  <a:pt x="859" y="1526"/>
                </a:lnTo>
                <a:lnTo>
                  <a:pt x="859" y="1526"/>
                </a:lnTo>
                <a:lnTo>
                  <a:pt x="868" y="1527"/>
                </a:lnTo>
                <a:lnTo>
                  <a:pt x="876" y="1526"/>
                </a:lnTo>
                <a:lnTo>
                  <a:pt x="885" y="1525"/>
                </a:lnTo>
                <a:lnTo>
                  <a:pt x="893" y="1522"/>
                </a:lnTo>
                <a:lnTo>
                  <a:pt x="899" y="1518"/>
                </a:lnTo>
                <a:lnTo>
                  <a:pt x="904" y="1516"/>
                </a:lnTo>
                <a:lnTo>
                  <a:pt x="908" y="1512"/>
                </a:lnTo>
                <a:lnTo>
                  <a:pt x="909" y="1510"/>
                </a:lnTo>
                <a:lnTo>
                  <a:pt x="909" y="1510"/>
                </a:lnTo>
                <a:lnTo>
                  <a:pt x="909" y="1503"/>
                </a:lnTo>
                <a:lnTo>
                  <a:pt x="909" y="1496"/>
                </a:lnTo>
                <a:lnTo>
                  <a:pt x="910" y="1491"/>
                </a:lnTo>
                <a:lnTo>
                  <a:pt x="909" y="1490"/>
                </a:lnTo>
                <a:lnTo>
                  <a:pt x="909" y="1488"/>
                </a:lnTo>
                <a:lnTo>
                  <a:pt x="909" y="1488"/>
                </a:lnTo>
                <a:lnTo>
                  <a:pt x="904" y="1488"/>
                </a:lnTo>
                <a:lnTo>
                  <a:pt x="897" y="1484"/>
                </a:lnTo>
                <a:lnTo>
                  <a:pt x="880" y="1476"/>
                </a:lnTo>
                <a:lnTo>
                  <a:pt x="880" y="1476"/>
                </a:lnTo>
                <a:lnTo>
                  <a:pt x="866" y="1471"/>
                </a:lnTo>
                <a:lnTo>
                  <a:pt x="847" y="1464"/>
                </a:lnTo>
                <a:lnTo>
                  <a:pt x="827" y="1456"/>
                </a:lnTo>
                <a:lnTo>
                  <a:pt x="820" y="1452"/>
                </a:lnTo>
                <a:lnTo>
                  <a:pt x="813" y="1447"/>
                </a:lnTo>
                <a:lnTo>
                  <a:pt x="813" y="1447"/>
                </a:lnTo>
                <a:lnTo>
                  <a:pt x="808" y="1442"/>
                </a:lnTo>
                <a:lnTo>
                  <a:pt x="803" y="1435"/>
                </a:lnTo>
                <a:lnTo>
                  <a:pt x="793" y="1420"/>
                </a:lnTo>
                <a:lnTo>
                  <a:pt x="781" y="1401"/>
                </a:lnTo>
                <a:lnTo>
                  <a:pt x="781" y="1401"/>
                </a:lnTo>
                <a:lnTo>
                  <a:pt x="782" y="1393"/>
                </a:lnTo>
                <a:lnTo>
                  <a:pt x="786" y="1369"/>
                </a:lnTo>
                <a:lnTo>
                  <a:pt x="800" y="1298"/>
                </a:lnTo>
                <a:lnTo>
                  <a:pt x="822" y="1195"/>
                </a:lnTo>
                <a:lnTo>
                  <a:pt x="842" y="1191"/>
                </a:lnTo>
                <a:lnTo>
                  <a:pt x="846" y="1179"/>
                </a:lnTo>
                <a:lnTo>
                  <a:pt x="900" y="1161"/>
                </a:lnTo>
                <a:lnTo>
                  <a:pt x="871" y="859"/>
                </a:lnTo>
                <a:lnTo>
                  <a:pt x="871" y="859"/>
                </a:lnTo>
                <a:lnTo>
                  <a:pt x="897" y="856"/>
                </a:lnTo>
                <a:lnTo>
                  <a:pt x="917" y="853"/>
                </a:lnTo>
                <a:lnTo>
                  <a:pt x="924" y="850"/>
                </a:lnTo>
                <a:lnTo>
                  <a:pt x="929" y="848"/>
                </a:lnTo>
                <a:lnTo>
                  <a:pt x="929" y="848"/>
                </a:lnTo>
                <a:lnTo>
                  <a:pt x="936" y="841"/>
                </a:lnTo>
                <a:lnTo>
                  <a:pt x="939" y="834"/>
                </a:lnTo>
                <a:lnTo>
                  <a:pt x="942" y="824"/>
                </a:lnTo>
                <a:lnTo>
                  <a:pt x="942" y="810"/>
                </a:lnTo>
                <a:lnTo>
                  <a:pt x="942" y="810"/>
                </a:lnTo>
                <a:lnTo>
                  <a:pt x="941" y="785"/>
                </a:lnTo>
                <a:lnTo>
                  <a:pt x="936" y="751"/>
                </a:lnTo>
                <a:lnTo>
                  <a:pt x="933" y="733"/>
                </a:lnTo>
                <a:lnTo>
                  <a:pt x="929" y="719"/>
                </a:lnTo>
                <a:lnTo>
                  <a:pt x="926" y="708"/>
                </a:lnTo>
                <a:lnTo>
                  <a:pt x="923" y="704"/>
                </a:lnTo>
                <a:lnTo>
                  <a:pt x="922" y="702"/>
                </a:lnTo>
                <a:lnTo>
                  <a:pt x="922" y="702"/>
                </a:lnTo>
                <a:lnTo>
                  <a:pt x="917" y="699"/>
                </a:lnTo>
                <a:lnTo>
                  <a:pt x="910" y="698"/>
                </a:lnTo>
                <a:lnTo>
                  <a:pt x="900" y="695"/>
                </a:lnTo>
                <a:lnTo>
                  <a:pt x="888" y="694"/>
                </a:lnTo>
                <a:lnTo>
                  <a:pt x="880" y="627"/>
                </a:lnTo>
                <a:lnTo>
                  <a:pt x="904" y="620"/>
                </a:lnTo>
                <a:lnTo>
                  <a:pt x="904" y="620"/>
                </a:lnTo>
                <a:lnTo>
                  <a:pt x="900" y="383"/>
                </a:lnTo>
                <a:lnTo>
                  <a:pt x="900" y="383"/>
                </a:lnTo>
                <a:lnTo>
                  <a:pt x="899" y="372"/>
                </a:lnTo>
                <a:lnTo>
                  <a:pt x="894" y="355"/>
                </a:lnTo>
                <a:lnTo>
                  <a:pt x="888" y="339"/>
                </a:lnTo>
                <a:lnTo>
                  <a:pt x="880" y="321"/>
                </a:lnTo>
                <a:lnTo>
                  <a:pt x="864" y="290"/>
                </a:lnTo>
                <a:lnTo>
                  <a:pt x="859" y="280"/>
                </a:lnTo>
                <a:lnTo>
                  <a:pt x="855" y="276"/>
                </a:lnTo>
                <a:lnTo>
                  <a:pt x="855" y="276"/>
                </a:lnTo>
                <a:lnTo>
                  <a:pt x="841" y="269"/>
                </a:lnTo>
                <a:lnTo>
                  <a:pt x="816" y="256"/>
                </a:lnTo>
                <a:lnTo>
                  <a:pt x="781" y="238"/>
                </a:lnTo>
                <a:lnTo>
                  <a:pt x="781" y="230"/>
                </a:lnTo>
                <a:lnTo>
                  <a:pt x="781" y="230"/>
                </a:lnTo>
                <a:lnTo>
                  <a:pt x="792" y="228"/>
                </a:lnTo>
                <a:lnTo>
                  <a:pt x="800" y="227"/>
                </a:lnTo>
                <a:lnTo>
                  <a:pt x="805" y="226"/>
                </a:lnTo>
                <a:lnTo>
                  <a:pt x="805" y="226"/>
                </a:lnTo>
                <a:lnTo>
                  <a:pt x="808" y="222"/>
                </a:lnTo>
                <a:lnTo>
                  <a:pt x="812" y="217"/>
                </a:lnTo>
                <a:lnTo>
                  <a:pt x="816" y="211"/>
                </a:lnTo>
                <a:lnTo>
                  <a:pt x="817" y="206"/>
                </a:lnTo>
                <a:lnTo>
                  <a:pt x="817" y="206"/>
                </a:lnTo>
                <a:lnTo>
                  <a:pt x="821" y="198"/>
                </a:lnTo>
                <a:lnTo>
                  <a:pt x="826" y="185"/>
                </a:lnTo>
                <a:lnTo>
                  <a:pt x="832" y="170"/>
                </a:lnTo>
                <a:lnTo>
                  <a:pt x="834" y="163"/>
                </a:lnTo>
                <a:lnTo>
                  <a:pt x="834" y="155"/>
                </a:lnTo>
                <a:lnTo>
                  <a:pt x="834" y="155"/>
                </a:lnTo>
                <a:lnTo>
                  <a:pt x="834" y="128"/>
                </a:lnTo>
                <a:lnTo>
                  <a:pt x="834" y="114"/>
                </a:lnTo>
                <a:lnTo>
                  <a:pt x="834" y="114"/>
                </a:lnTo>
                <a:lnTo>
                  <a:pt x="835" y="111"/>
                </a:lnTo>
                <a:lnTo>
                  <a:pt x="836" y="102"/>
                </a:lnTo>
                <a:lnTo>
                  <a:pt x="836" y="95"/>
                </a:lnTo>
                <a:lnTo>
                  <a:pt x="835" y="86"/>
                </a:lnTo>
                <a:lnTo>
                  <a:pt x="831" y="76"/>
                </a:lnTo>
                <a:lnTo>
                  <a:pt x="826" y="65"/>
                </a:lnTo>
                <a:lnTo>
                  <a:pt x="826" y="65"/>
                </a:lnTo>
                <a:lnTo>
                  <a:pt x="813" y="43"/>
                </a:lnTo>
                <a:lnTo>
                  <a:pt x="803" y="29"/>
                </a:lnTo>
                <a:lnTo>
                  <a:pt x="793" y="21"/>
                </a:lnTo>
                <a:lnTo>
                  <a:pt x="783" y="14"/>
                </a:lnTo>
                <a:lnTo>
                  <a:pt x="783" y="14"/>
                </a:lnTo>
                <a:lnTo>
                  <a:pt x="778" y="13"/>
                </a:lnTo>
                <a:lnTo>
                  <a:pt x="772" y="11"/>
                </a:lnTo>
                <a:lnTo>
                  <a:pt x="759" y="8"/>
                </a:lnTo>
                <a:lnTo>
                  <a:pt x="743" y="7"/>
                </a:lnTo>
                <a:lnTo>
                  <a:pt x="743" y="7"/>
                </a:lnTo>
                <a:lnTo>
                  <a:pt x="740" y="5"/>
                </a:lnTo>
                <a:lnTo>
                  <a:pt x="734" y="2"/>
                </a:lnTo>
                <a:lnTo>
                  <a:pt x="728" y="0"/>
                </a:lnTo>
                <a:lnTo>
                  <a:pt x="720" y="0"/>
                </a:lnTo>
                <a:lnTo>
                  <a:pt x="710" y="0"/>
                </a:lnTo>
                <a:lnTo>
                  <a:pt x="698" y="3"/>
                </a:lnTo>
                <a:lnTo>
                  <a:pt x="698" y="3"/>
                </a:lnTo>
                <a:lnTo>
                  <a:pt x="685" y="5"/>
                </a:lnTo>
                <a:lnTo>
                  <a:pt x="674" y="11"/>
                </a:lnTo>
                <a:lnTo>
                  <a:pt x="665" y="17"/>
                </a:lnTo>
                <a:lnTo>
                  <a:pt x="656" y="23"/>
                </a:lnTo>
                <a:lnTo>
                  <a:pt x="650" y="31"/>
                </a:lnTo>
                <a:lnTo>
                  <a:pt x="645" y="39"/>
                </a:lnTo>
                <a:lnTo>
                  <a:pt x="635" y="56"/>
                </a:lnTo>
                <a:lnTo>
                  <a:pt x="635" y="56"/>
                </a:lnTo>
                <a:lnTo>
                  <a:pt x="631" y="70"/>
                </a:lnTo>
                <a:lnTo>
                  <a:pt x="628" y="84"/>
                </a:lnTo>
                <a:lnTo>
                  <a:pt x="628" y="99"/>
                </a:lnTo>
                <a:lnTo>
                  <a:pt x="630" y="112"/>
                </a:lnTo>
                <a:lnTo>
                  <a:pt x="633" y="134"/>
                </a:lnTo>
                <a:lnTo>
                  <a:pt x="635" y="143"/>
                </a:lnTo>
                <a:lnTo>
                  <a:pt x="635" y="143"/>
                </a:lnTo>
                <a:lnTo>
                  <a:pt x="630" y="146"/>
                </a:lnTo>
                <a:lnTo>
                  <a:pt x="623" y="149"/>
                </a:lnTo>
                <a:lnTo>
                  <a:pt x="616" y="154"/>
                </a:lnTo>
                <a:lnTo>
                  <a:pt x="608" y="160"/>
                </a:lnTo>
                <a:lnTo>
                  <a:pt x="603" y="168"/>
                </a:lnTo>
                <a:lnTo>
                  <a:pt x="601" y="173"/>
                </a:lnTo>
                <a:lnTo>
                  <a:pt x="599" y="178"/>
                </a:lnTo>
                <a:lnTo>
                  <a:pt x="598" y="183"/>
                </a:lnTo>
                <a:lnTo>
                  <a:pt x="598" y="189"/>
                </a:lnTo>
                <a:lnTo>
                  <a:pt x="598" y="189"/>
                </a:lnTo>
                <a:lnTo>
                  <a:pt x="601" y="208"/>
                </a:lnTo>
                <a:lnTo>
                  <a:pt x="603" y="219"/>
                </a:lnTo>
                <a:lnTo>
                  <a:pt x="606" y="224"/>
                </a:lnTo>
                <a:lnTo>
                  <a:pt x="606" y="226"/>
                </a:lnTo>
                <a:lnTo>
                  <a:pt x="615" y="218"/>
                </a:lnTo>
                <a:lnTo>
                  <a:pt x="615" y="218"/>
                </a:lnTo>
                <a:lnTo>
                  <a:pt x="613" y="224"/>
                </a:lnTo>
                <a:lnTo>
                  <a:pt x="611" y="235"/>
                </a:lnTo>
                <a:lnTo>
                  <a:pt x="611" y="235"/>
                </a:lnTo>
                <a:lnTo>
                  <a:pt x="608" y="237"/>
                </a:lnTo>
                <a:lnTo>
                  <a:pt x="603" y="240"/>
                </a:lnTo>
                <a:lnTo>
                  <a:pt x="598" y="242"/>
                </a:lnTo>
                <a:lnTo>
                  <a:pt x="598" y="242"/>
                </a:lnTo>
                <a:lnTo>
                  <a:pt x="607" y="243"/>
                </a:lnTo>
                <a:lnTo>
                  <a:pt x="615" y="243"/>
                </a:lnTo>
                <a:lnTo>
                  <a:pt x="618" y="242"/>
                </a:lnTo>
                <a:lnTo>
                  <a:pt x="618" y="242"/>
                </a:lnTo>
                <a:lnTo>
                  <a:pt x="625" y="238"/>
                </a:lnTo>
                <a:lnTo>
                  <a:pt x="633" y="231"/>
                </a:lnTo>
                <a:lnTo>
                  <a:pt x="643" y="222"/>
                </a:lnTo>
                <a:lnTo>
                  <a:pt x="643" y="222"/>
                </a:lnTo>
                <a:lnTo>
                  <a:pt x="643" y="226"/>
                </a:lnTo>
                <a:lnTo>
                  <a:pt x="643" y="236"/>
                </a:lnTo>
                <a:lnTo>
                  <a:pt x="641" y="241"/>
                </a:lnTo>
                <a:lnTo>
                  <a:pt x="638" y="247"/>
                </a:lnTo>
                <a:lnTo>
                  <a:pt x="633" y="253"/>
                </a:lnTo>
                <a:lnTo>
                  <a:pt x="627" y="258"/>
                </a:lnTo>
                <a:lnTo>
                  <a:pt x="627" y="258"/>
                </a:lnTo>
                <a:lnTo>
                  <a:pt x="606" y="276"/>
                </a:lnTo>
                <a:lnTo>
                  <a:pt x="578" y="301"/>
                </a:lnTo>
                <a:lnTo>
                  <a:pt x="553" y="328"/>
                </a:lnTo>
                <a:lnTo>
                  <a:pt x="543" y="340"/>
                </a:lnTo>
                <a:lnTo>
                  <a:pt x="536" y="350"/>
                </a:lnTo>
                <a:lnTo>
                  <a:pt x="536" y="350"/>
                </a:lnTo>
                <a:lnTo>
                  <a:pt x="523" y="374"/>
                </a:lnTo>
                <a:lnTo>
                  <a:pt x="506" y="404"/>
                </a:lnTo>
                <a:lnTo>
                  <a:pt x="494" y="432"/>
                </a:lnTo>
                <a:lnTo>
                  <a:pt x="491" y="441"/>
                </a:lnTo>
                <a:lnTo>
                  <a:pt x="490" y="445"/>
                </a:lnTo>
                <a:lnTo>
                  <a:pt x="490" y="445"/>
                </a:lnTo>
                <a:lnTo>
                  <a:pt x="494" y="451"/>
                </a:lnTo>
                <a:lnTo>
                  <a:pt x="495" y="454"/>
                </a:lnTo>
                <a:lnTo>
                  <a:pt x="495" y="454"/>
                </a:lnTo>
                <a:lnTo>
                  <a:pt x="490" y="462"/>
                </a:lnTo>
                <a:lnTo>
                  <a:pt x="482" y="485"/>
                </a:lnTo>
                <a:lnTo>
                  <a:pt x="477" y="499"/>
                </a:lnTo>
                <a:lnTo>
                  <a:pt x="473" y="513"/>
                </a:lnTo>
                <a:lnTo>
                  <a:pt x="471" y="528"/>
                </a:lnTo>
                <a:lnTo>
                  <a:pt x="470" y="540"/>
                </a:lnTo>
                <a:lnTo>
                  <a:pt x="470" y="540"/>
                </a:lnTo>
                <a:lnTo>
                  <a:pt x="471" y="553"/>
                </a:lnTo>
                <a:lnTo>
                  <a:pt x="473" y="567"/>
                </a:lnTo>
                <a:lnTo>
                  <a:pt x="477" y="581"/>
                </a:lnTo>
                <a:lnTo>
                  <a:pt x="482" y="593"/>
                </a:lnTo>
                <a:lnTo>
                  <a:pt x="490" y="615"/>
                </a:lnTo>
                <a:lnTo>
                  <a:pt x="495" y="627"/>
                </a:lnTo>
                <a:lnTo>
                  <a:pt x="495" y="627"/>
                </a:lnTo>
                <a:lnTo>
                  <a:pt x="494" y="634"/>
                </a:lnTo>
                <a:lnTo>
                  <a:pt x="492" y="641"/>
                </a:lnTo>
                <a:lnTo>
                  <a:pt x="490" y="647"/>
                </a:lnTo>
                <a:lnTo>
                  <a:pt x="486" y="652"/>
                </a:lnTo>
                <a:lnTo>
                  <a:pt x="486" y="652"/>
                </a:lnTo>
                <a:lnTo>
                  <a:pt x="479" y="663"/>
                </a:lnTo>
                <a:lnTo>
                  <a:pt x="473" y="673"/>
                </a:lnTo>
                <a:lnTo>
                  <a:pt x="473" y="673"/>
                </a:lnTo>
                <a:lnTo>
                  <a:pt x="473" y="675"/>
                </a:lnTo>
                <a:lnTo>
                  <a:pt x="475" y="679"/>
                </a:lnTo>
                <a:lnTo>
                  <a:pt x="480" y="688"/>
                </a:lnTo>
                <a:lnTo>
                  <a:pt x="486" y="698"/>
                </a:lnTo>
                <a:lnTo>
                  <a:pt x="482" y="731"/>
                </a:lnTo>
                <a:lnTo>
                  <a:pt x="482" y="731"/>
                </a:lnTo>
                <a:lnTo>
                  <a:pt x="457" y="835"/>
                </a:lnTo>
                <a:lnTo>
                  <a:pt x="441" y="907"/>
                </a:lnTo>
                <a:lnTo>
                  <a:pt x="432" y="938"/>
                </a:lnTo>
                <a:lnTo>
                  <a:pt x="432" y="938"/>
                </a:lnTo>
                <a:lnTo>
                  <a:pt x="429" y="937"/>
                </a:lnTo>
                <a:lnTo>
                  <a:pt x="423" y="937"/>
                </a:lnTo>
                <a:lnTo>
                  <a:pt x="416" y="938"/>
                </a:lnTo>
                <a:lnTo>
                  <a:pt x="329" y="917"/>
                </a:lnTo>
                <a:lnTo>
                  <a:pt x="312" y="917"/>
                </a:lnTo>
                <a:lnTo>
                  <a:pt x="139" y="987"/>
                </a:lnTo>
                <a:lnTo>
                  <a:pt x="139" y="987"/>
                </a:lnTo>
                <a:lnTo>
                  <a:pt x="134" y="992"/>
                </a:lnTo>
                <a:lnTo>
                  <a:pt x="126" y="1000"/>
                </a:lnTo>
                <a:lnTo>
                  <a:pt x="126" y="1000"/>
                </a:lnTo>
                <a:lnTo>
                  <a:pt x="122" y="1005"/>
                </a:lnTo>
                <a:lnTo>
                  <a:pt x="120" y="1010"/>
                </a:lnTo>
                <a:lnTo>
                  <a:pt x="117" y="1016"/>
                </a:lnTo>
                <a:lnTo>
                  <a:pt x="117" y="1016"/>
                </a:lnTo>
                <a:lnTo>
                  <a:pt x="10" y="1501"/>
                </a:lnTo>
                <a:lnTo>
                  <a:pt x="10" y="1501"/>
                </a:lnTo>
                <a:lnTo>
                  <a:pt x="9" y="1507"/>
                </a:lnTo>
                <a:lnTo>
                  <a:pt x="10" y="1512"/>
                </a:lnTo>
                <a:lnTo>
                  <a:pt x="10" y="1516"/>
                </a:lnTo>
                <a:lnTo>
                  <a:pt x="10" y="1517"/>
                </a:lnTo>
                <a:lnTo>
                  <a:pt x="10" y="1517"/>
                </a:lnTo>
                <a:lnTo>
                  <a:pt x="10" y="1520"/>
                </a:lnTo>
                <a:lnTo>
                  <a:pt x="11" y="1526"/>
                </a:lnTo>
                <a:lnTo>
                  <a:pt x="14" y="1534"/>
                </a:lnTo>
                <a:lnTo>
                  <a:pt x="14" y="1534"/>
                </a:lnTo>
                <a:lnTo>
                  <a:pt x="10" y="1536"/>
                </a:lnTo>
                <a:lnTo>
                  <a:pt x="6" y="1539"/>
                </a:lnTo>
                <a:lnTo>
                  <a:pt x="4" y="1542"/>
                </a:lnTo>
                <a:lnTo>
                  <a:pt x="1" y="1547"/>
                </a:lnTo>
                <a:lnTo>
                  <a:pt x="0" y="1552"/>
                </a:lnTo>
                <a:lnTo>
                  <a:pt x="1" y="1560"/>
                </a:lnTo>
                <a:lnTo>
                  <a:pt x="5" y="1568"/>
                </a:lnTo>
                <a:lnTo>
                  <a:pt x="5" y="1568"/>
                </a:lnTo>
                <a:lnTo>
                  <a:pt x="11" y="1574"/>
                </a:lnTo>
                <a:lnTo>
                  <a:pt x="16" y="1579"/>
                </a:lnTo>
                <a:lnTo>
                  <a:pt x="23" y="1581"/>
                </a:lnTo>
                <a:lnTo>
                  <a:pt x="28" y="1583"/>
                </a:lnTo>
                <a:lnTo>
                  <a:pt x="32" y="1583"/>
                </a:lnTo>
                <a:lnTo>
                  <a:pt x="37" y="1581"/>
                </a:lnTo>
                <a:lnTo>
                  <a:pt x="43" y="1580"/>
                </a:lnTo>
                <a:lnTo>
                  <a:pt x="43" y="1580"/>
                </a:lnTo>
                <a:lnTo>
                  <a:pt x="48" y="1578"/>
                </a:lnTo>
                <a:lnTo>
                  <a:pt x="50" y="1575"/>
                </a:lnTo>
                <a:lnTo>
                  <a:pt x="55" y="1571"/>
                </a:lnTo>
                <a:lnTo>
                  <a:pt x="55" y="1571"/>
                </a:lnTo>
                <a:lnTo>
                  <a:pt x="59" y="1570"/>
                </a:lnTo>
                <a:lnTo>
                  <a:pt x="60" y="1568"/>
                </a:lnTo>
                <a:lnTo>
                  <a:pt x="63" y="1564"/>
                </a:lnTo>
                <a:lnTo>
                  <a:pt x="63" y="1564"/>
                </a:lnTo>
                <a:lnTo>
                  <a:pt x="66" y="1556"/>
                </a:lnTo>
                <a:lnTo>
                  <a:pt x="67" y="1547"/>
                </a:lnTo>
                <a:lnTo>
                  <a:pt x="68" y="1539"/>
                </a:lnTo>
                <a:lnTo>
                  <a:pt x="84" y="1546"/>
                </a:lnTo>
                <a:lnTo>
                  <a:pt x="92" y="1559"/>
                </a:lnTo>
                <a:lnTo>
                  <a:pt x="110" y="1568"/>
                </a:lnTo>
                <a:lnTo>
                  <a:pt x="130" y="1568"/>
                </a:lnTo>
                <a:lnTo>
                  <a:pt x="139" y="1571"/>
                </a:lnTo>
                <a:lnTo>
                  <a:pt x="180" y="1580"/>
                </a:lnTo>
                <a:lnTo>
                  <a:pt x="180" y="1580"/>
                </a:lnTo>
                <a:lnTo>
                  <a:pt x="173" y="1589"/>
                </a:lnTo>
                <a:lnTo>
                  <a:pt x="168" y="1597"/>
                </a:lnTo>
                <a:lnTo>
                  <a:pt x="168" y="1599"/>
                </a:lnTo>
                <a:lnTo>
                  <a:pt x="168" y="1600"/>
                </a:lnTo>
                <a:lnTo>
                  <a:pt x="168" y="1600"/>
                </a:lnTo>
                <a:lnTo>
                  <a:pt x="174" y="1605"/>
                </a:lnTo>
                <a:lnTo>
                  <a:pt x="180" y="1609"/>
                </a:lnTo>
                <a:lnTo>
                  <a:pt x="180" y="1609"/>
                </a:lnTo>
                <a:lnTo>
                  <a:pt x="179" y="1614"/>
                </a:lnTo>
                <a:lnTo>
                  <a:pt x="179" y="1619"/>
                </a:lnTo>
                <a:lnTo>
                  <a:pt x="180" y="1625"/>
                </a:lnTo>
                <a:lnTo>
                  <a:pt x="183" y="1632"/>
                </a:lnTo>
                <a:lnTo>
                  <a:pt x="188" y="1637"/>
                </a:lnTo>
                <a:lnTo>
                  <a:pt x="190" y="1639"/>
                </a:lnTo>
                <a:lnTo>
                  <a:pt x="194" y="1641"/>
                </a:lnTo>
                <a:lnTo>
                  <a:pt x="199" y="1642"/>
                </a:lnTo>
                <a:lnTo>
                  <a:pt x="204" y="1642"/>
                </a:lnTo>
                <a:lnTo>
                  <a:pt x="204" y="1642"/>
                </a:lnTo>
                <a:lnTo>
                  <a:pt x="215" y="1642"/>
                </a:lnTo>
                <a:lnTo>
                  <a:pt x="223" y="1639"/>
                </a:lnTo>
                <a:lnTo>
                  <a:pt x="230" y="1638"/>
                </a:lnTo>
                <a:lnTo>
                  <a:pt x="236" y="1634"/>
                </a:lnTo>
                <a:lnTo>
                  <a:pt x="238" y="1631"/>
                </a:lnTo>
                <a:lnTo>
                  <a:pt x="241" y="1627"/>
                </a:lnTo>
                <a:lnTo>
                  <a:pt x="242" y="1622"/>
                </a:lnTo>
                <a:lnTo>
                  <a:pt x="242" y="1617"/>
                </a:lnTo>
                <a:lnTo>
                  <a:pt x="242" y="1617"/>
                </a:lnTo>
                <a:lnTo>
                  <a:pt x="239" y="1599"/>
                </a:lnTo>
                <a:lnTo>
                  <a:pt x="238" y="1593"/>
                </a:lnTo>
                <a:lnTo>
                  <a:pt x="238" y="1593"/>
                </a:lnTo>
                <a:lnTo>
                  <a:pt x="247" y="1591"/>
                </a:lnTo>
                <a:lnTo>
                  <a:pt x="256" y="1590"/>
                </a:lnTo>
                <a:lnTo>
                  <a:pt x="262" y="1588"/>
                </a:lnTo>
                <a:lnTo>
                  <a:pt x="262" y="1588"/>
                </a:lnTo>
                <a:lnTo>
                  <a:pt x="319" y="1549"/>
                </a:lnTo>
                <a:lnTo>
                  <a:pt x="370" y="1513"/>
                </a:lnTo>
                <a:lnTo>
                  <a:pt x="370" y="1513"/>
                </a:lnTo>
                <a:lnTo>
                  <a:pt x="374" y="1513"/>
                </a:lnTo>
                <a:lnTo>
                  <a:pt x="387" y="1513"/>
                </a:lnTo>
                <a:lnTo>
                  <a:pt x="387" y="1513"/>
                </a:lnTo>
                <a:lnTo>
                  <a:pt x="394" y="1512"/>
                </a:lnTo>
                <a:lnTo>
                  <a:pt x="400" y="1510"/>
                </a:lnTo>
                <a:lnTo>
                  <a:pt x="404" y="1505"/>
                </a:lnTo>
                <a:lnTo>
                  <a:pt x="407" y="1497"/>
                </a:lnTo>
                <a:lnTo>
                  <a:pt x="407" y="1497"/>
                </a:lnTo>
                <a:lnTo>
                  <a:pt x="411" y="1482"/>
                </a:lnTo>
                <a:lnTo>
                  <a:pt x="412" y="1476"/>
                </a:lnTo>
                <a:lnTo>
                  <a:pt x="412" y="1476"/>
                </a:lnTo>
                <a:lnTo>
                  <a:pt x="419" y="1464"/>
                </a:lnTo>
                <a:lnTo>
                  <a:pt x="424" y="1454"/>
                </a:lnTo>
                <a:lnTo>
                  <a:pt x="428" y="1447"/>
                </a:lnTo>
                <a:lnTo>
                  <a:pt x="428" y="1447"/>
                </a:lnTo>
                <a:close/>
                <a:moveTo>
                  <a:pt x="586" y="475"/>
                </a:moveTo>
                <a:lnTo>
                  <a:pt x="586" y="475"/>
                </a:lnTo>
                <a:lnTo>
                  <a:pt x="594" y="505"/>
                </a:lnTo>
                <a:lnTo>
                  <a:pt x="601" y="532"/>
                </a:lnTo>
                <a:lnTo>
                  <a:pt x="602" y="543"/>
                </a:lnTo>
                <a:lnTo>
                  <a:pt x="602" y="553"/>
                </a:lnTo>
                <a:lnTo>
                  <a:pt x="602" y="553"/>
                </a:lnTo>
                <a:lnTo>
                  <a:pt x="598" y="584"/>
                </a:lnTo>
                <a:lnTo>
                  <a:pt x="597" y="596"/>
                </a:lnTo>
                <a:lnTo>
                  <a:pt x="594" y="602"/>
                </a:lnTo>
                <a:lnTo>
                  <a:pt x="594" y="602"/>
                </a:lnTo>
                <a:lnTo>
                  <a:pt x="586" y="612"/>
                </a:lnTo>
                <a:lnTo>
                  <a:pt x="582" y="618"/>
                </a:lnTo>
                <a:lnTo>
                  <a:pt x="582" y="621"/>
                </a:lnTo>
                <a:lnTo>
                  <a:pt x="582" y="624"/>
                </a:lnTo>
                <a:lnTo>
                  <a:pt x="582" y="624"/>
                </a:lnTo>
                <a:lnTo>
                  <a:pt x="583" y="630"/>
                </a:lnTo>
                <a:lnTo>
                  <a:pt x="583" y="632"/>
                </a:lnTo>
                <a:lnTo>
                  <a:pt x="582" y="636"/>
                </a:lnTo>
                <a:lnTo>
                  <a:pt x="582" y="636"/>
                </a:lnTo>
                <a:lnTo>
                  <a:pt x="577" y="645"/>
                </a:lnTo>
                <a:lnTo>
                  <a:pt x="573" y="649"/>
                </a:lnTo>
                <a:lnTo>
                  <a:pt x="540" y="649"/>
                </a:lnTo>
                <a:lnTo>
                  <a:pt x="540" y="649"/>
                </a:lnTo>
                <a:lnTo>
                  <a:pt x="540" y="607"/>
                </a:lnTo>
                <a:lnTo>
                  <a:pt x="540" y="553"/>
                </a:lnTo>
                <a:lnTo>
                  <a:pt x="540" y="553"/>
                </a:lnTo>
                <a:lnTo>
                  <a:pt x="540" y="537"/>
                </a:lnTo>
                <a:lnTo>
                  <a:pt x="540" y="533"/>
                </a:lnTo>
                <a:lnTo>
                  <a:pt x="540" y="533"/>
                </a:lnTo>
                <a:lnTo>
                  <a:pt x="543" y="523"/>
                </a:lnTo>
                <a:lnTo>
                  <a:pt x="547" y="514"/>
                </a:lnTo>
                <a:lnTo>
                  <a:pt x="553" y="504"/>
                </a:lnTo>
                <a:lnTo>
                  <a:pt x="553" y="504"/>
                </a:lnTo>
                <a:lnTo>
                  <a:pt x="557" y="498"/>
                </a:lnTo>
                <a:lnTo>
                  <a:pt x="562" y="493"/>
                </a:lnTo>
                <a:lnTo>
                  <a:pt x="572" y="484"/>
                </a:lnTo>
                <a:lnTo>
                  <a:pt x="586" y="475"/>
                </a:lnTo>
                <a:lnTo>
                  <a:pt x="586" y="475"/>
                </a:lnTo>
                <a:close/>
                <a:moveTo>
                  <a:pt x="524" y="698"/>
                </a:moveTo>
                <a:lnTo>
                  <a:pt x="528" y="710"/>
                </a:lnTo>
                <a:lnTo>
                  <a:pt x="528" y="710"/>
                </a:lnTo>
                <a:lnTo>
                  <a:pt x="526" y="714"/>
                </a:lnTo>
                <a:lnTo>
                  <a:pt x="526" y="718"/>
                </a:lnTo>
                <a:lnTo>
                  <a:pt x="528" y="723"/>
                </a:lnTo>
                <a:lnTo>
                  <a:pt x="528" y="723"/>
                </a:lnTo>
                <a:lnTo>
                  <a:pt x="530" y="725"/>
                </a:lnTo>
                <a:lnTo>
                  <a:pt x="533" y="727"/>
                </a:lnTo>
                <a:lnTo>
                  <a:pt x="534" y="727"/>
                </a:lnTo>
                <a:lnTo>
                  <a:pt x="536" y="727"/>
                </a:lnTo>
                <a:lnTo>
                  <a:pt x="536" y="727"/>
                </a:lnTo>
                <a:lnTo>
                  <a:pt x="528" y="764"/>
                </a:lnTo>
                <a:lnTo>
                  <a:pt x="509" y="845"/>
                </a:lnTo>
                <a:lnTo>
                  <a:pt x="482" y="963"/>
                </a:lnTo>
                <a:lnTo>
                  <a:pt x="448" y="946"/>
                </a:lnTo>
                <a:lnTo>
                  <a:pt x="502" y="739"/>
                </a:lnTo>
                <a:lnTo>
                  <a:pt x="506" y="739"/>
                </a:lnTo>
                <a:lnTo>
                  <a:pt x="506" y="739"/>
                </a:lnTo>
                <a:lnTo>
                  <a:pt x="506" y="731"/>
                </a:lnTo>
                <a:lnTo>
                  <a:pt x="506" y="719"/>
                </a:lnTo>
                <a:lnTo>
                  <a:pt x="506" y="719"/>
                </a:lnTo>
                <a:lnTo>
                  <a:pt x="509" y="714"/>
                </a:lnTo>
                <a:lnTo>
                  <a:pt x="511" y="708"/>
                </a:lnTo>
                <a:lnTo>
                  <a:pt x="515" y="702"/>
                </a:lnTo>
                <a:lnTo>
                  <a:pt x="519" y="698"/>
                </a:lnTo>
                <a:lnTo>
                  <a:pt x="519" y="698"/>
                </a:lnTo>
                <a:lnTo>
                  <a:pt x="523" y="697"/>
                </a:lnTo>
                <a:lnTo>
                  <a:pt x="524" y="697"/>
                </a:lnTo>
                <a:lnTo>
                  <a:pt x="524" y="698"/>
                </a:lnTo>
                <a:lnTo>
                  <a:pt x="524" y="698"/>
                </a:lnTo>
                <a:close/>
                <a:moveTo>
                  <a:pt x="565" y="710"/>
                </a:moveTo>
                <a:lnTo>
                  <a:pt x="565" y="710"/>
                </a:lnTo>
                <a:lnTo>
                  <a:pt x="558" y="757"/>
                </a:lnTo>
                <a:lnTo>
                  <a:pt x="550" y="798"/>
                </a:lnTo>
                <a:lnTo>
                  <a:pt x="545" y="820"/>
                </a:lnTo>
                <a:lnTo>
                  <a:pt x="540" y="839"/>
                </a:lnTo>
                <a:lnTo>
                  <a:pt x="540" y="839"/>
                </a:lnTo>
                <a:lnTo>
                  <a:pt x="529" y="879"/>
                </a:lnTo>
                <a:lnTo>
                  <a:pt x="519" y="922"/>
                </a:lnTo>
                <a:lnTo>
                  <a:pt x="506" y="971"/>
                </a:lnTo>
                <a:lnTo>
                  <a:pt x="506" y="971"/>
                </a:lnTo>
                <a:lnTo>
                  <a:pt x="504" y="973"/>
                </a:lnTo>
                <a:lnTo>
                  <a:pt x="500" y="975"/>
                </a:lnTo>
                <a:lnTo>
                  <a:pt x="495" y="975"/>
                </a:lnTo>
                <a:lnTo>
                  <a:pt x="557" y="714"/>
                </a:lnTo>
                <a:lnTo>
                  <a:pt x="565" y="710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66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49F93420-2413-4929-B451-78342C1EAD48}"/>
              </a:ext>
            </a:extLst>
          </p:cNvPr>
          <p:cNvSpPr>
            <a:spLocks noEditPoints="1"/>
          </p:cNvSpPr>
          <p:nvPr/>
        </p:nvSpPr>
        <p:spPr bwMode="auto">
          <a:xfrm>
            <a:off x="6908592" y="3895761"/>
            <a:ext cx="1467657" cy="2365620"/>
          </a:xfrm>
          <a:custGeom>
            <a:avLst/>
            <a:gdLst>
              <a:gd name="T0" fmla="*/ 546 w 997"/>
              <a:gd name="T1" fmla="*/ 863 h 1607"/>
              <a:gd name="T2" fmla="*/ 538 w 997"/>
              <a:gd name="T3" fmla="*/ 904 h 1607"/>
              <a:gd name="T4" fmla="*/ 495 w 997"/>
              <a:gd name="T5" fmla="*/ 921 h 1607"/>
              <a:gd name="T6" fmla="*/ 432 w 997"/>
              <a:gd name="T7" fmla="*/ 1061 h 1607"/>
              <a:gd name="T8" fmla="*/ 196 w 997"/>
              <a:gd name="T9" fmla="*/ 1074 h 1607"/>
              <a:gd name="T10" fmla="*/ 72 w 997"/>
              <a:gd name="T11" fmla="*/ 1254 h 1607"/>
              <a:gd name="T12" fmla="*/ 5 w 997"/>
              <a:gd name="T13" fmla="*/ 1420 h 1607"/>
              <a:gd name="T14" fmla="*/ 52 w 997"/>
              <a:gd name="T15" fmla="*/ 1487 h 1607"/>
              <a:gd name="T16" fmla="*/ 98 w 997"/>
              <a:gd name="T17" fmla="*/ 1552 h 1607"/>
              <a:gd name="T18" fmla="*/ 94 w 997"/>
              <a:gd name="T19" fmla="*/ 1598 h 1607"/>
              <a:gd name="T20" fmla="*/ 144 w 997"/>
              <a:gd name="T21" fmla="*/ 1592 h 1607"/>
              <a:gd name="T22" fmla="*/ 315 w 997"/>
              <a:gd name="T23" fmla="*/ 1571 h 1607"/>
              <a:gd name="T24" fmla="*/ 505 w 997"/>
              <a:gd name="T25" fmla="*/ 1218 h 1607"/>
              <a:gd name="T26" fmla="*/ 519 w 997"/>
              <a:gd name="T27" fmla="*/ 1175 h 1607"/>
              <a:gd name="T28" fmla="*/ 558 w 997"/>
              <a:gd name="T29" fmla="*/ 1107 h 1607"/>
              <a:gd name="T30" fmla="*/ 524 w 997"/>
              <a:gd name="T31" fmla="*/ 1287 h 1607"/>
              <a:gd name="T32" fmla="*/ 590 w 997"/>
              <a:gd name="T33" fmla="*/ 1316 h 1607"/>
              <a:gd name="T34" fmla="*/ 624 w 997"/>
              <a:gd name="T35" fmla="*/ 1343 h 1607"/>
              <a:gd name="T36" fmla="*/ 618 w 997"/>
              <a:gd name="T37" fmla="*/ 1552 h 1607"/>
              <a:gd name="T38" fmla="*/ 643 w 997"/>
              <a:gd name="T39" fmla="*/ 1565 h 1607"/>
              <a:gd name="T40" fmla="*/ 654 w 997"/>
              <a:gd name="T41" fmla="*/ 1587 h 1607"/>
              <a:gd name="T42" fmla="*/ 740 w 997"/>
              <a:gd name="T43" fmla="*/ 1591 h 1607"/>
              <a:gd name="T44" fmla="*/ 884 w 997"/>
              <a:gd name="T45" fmla="*/ 1594 h 1607"/>
              <a:gd name="T46" fmla="*/ 867 w 997"/>
              <a:gd name="T47" fmla="*/ 1568 h 1607"/>
              <a:gd name="T48" fmla="*/ 800 w 997"/>
              <a:gd name="T49" fmla="*/ 1510 h 1607"/>
              <a:gd name="T50" fmla="*/ 740 w 997"/>
              <a:gd name="T51" fmla="*/ 1480 h 1607"/>
              <a:gd name="T52" fmla="*/ 715 w 997"/>
              <a:gd name="T53" fmla="*/ 1414 h 1607"/>
              <a:gd name="T54" fmla="*/ 746 w 997"/>
              <a:gd name="T55" fmla="*/ 1340 h 1607"/>
              <a:gd name="T56" fmla="*/ 747 w 997"/>
              <a:gd name="T57" fmla="*/ 1317 h 1607"/>
              <a:gd name="T58" fmla="*/ 764 w 997"/>
              <a:gd name="T59" fmla="*/ 1291 h 1607"/>
              <a:gd name="T60" fmla="*/ 906 w 997"/>
              <a:gd name="T61" fmla="*/ 1289 h 1607"/>
              <a:gd name="T62" fmla="*/ 977 w 997"/>
              <a:gd name="T63" fmla="*/ 1256 h 1607"/>
              <a:gd name="T64" fmla="*/ 951 w 997"/>
              <a:gd name="T65" fmla="*/ 1172 h 1607"/>
              <a:gd name="T66" fmla="*/ 940 w 997"/>
              <a:gd name="T67" fmla="*/ 843 h 1607"/>
              <a:gd name="T68" fmla="*/ 962 w 997"/>
              <a:gd name="T69" fmla="*/ 667 h 1607"/>
              <a:gd name="T70" fmla="*/ 846 w 997"/>
              <a:gd name="T71" fmla="*/ 491 h 1607"/>
              <a:gd name="T72" fmla="*/ 860 w 997"/>
              <a:gd name="T73" fmla="*/ 367 h 1607"/>
              <a:gd name="T74" fmla="*/ 866 w 997"/>
              <a:gd name="T75" fmla="*/ 327 h 1607"/>
              <a:gd name="T76" fmla="*/ 860 w 997"/>
              <a:gd name="T77" fmla="*/ 282 h 1607"/>
              <a:gd name="T78" fmla="*/ 820 w 997"/>
              <a:gd name="T79" fmla="*/ 288 h 1607"/>
              <a:gd name="T80" fmla="*/ 792 w 997"/>
              <a:gd name="T81" fmla="*/ 307 h 1607"/>
              <a:gd name="T82" fmla="*/ 780 w 997"/>
              <a:gd name="T83" fmla="*/ 359 h 1607"/>
              <a:gd name="T84" fmla="*/ 778 w 997"/>
              <a:gd name="T85" fmla="*/ 236 h 1607"/>
              <a:gd name="T86" fmla="*/ 802 w 997"/>
              <a:gd name="T87" fmla="*/ 172 h 1607"/>
              <a:gd name="T88" fmla="*/ 793 w 997"/>
              <a:gd name="T89" fmla="*/ 104 h 1607"/>
              <a:gd name="T90" fmla="*/ 764 w 997"/>
              <a:gd name="T91" fmla="*/ 19 h 1607"/>
              <a:gd name="T92" fmla="*/ 712 w 997"/>
              <a:gd name="T93" fmla="*/ 2 h 1607"/>
              <a:gd name="T94" fmla="*/ 649 w 997"/>
              <a:gd name="T95" fmla="*/ 14 h 1607"/>
              <a:gd name="T96" fmla="*/ 607 w 997"/>
              <a:gd name="T97" fmla="*/ 72 h 1607"/>
              <a:gd name="T98" fmla="*/ 589 w 997"/>
              <a:gd name="T99" fmla="*/ 183 h 1607"/>
              <a:gd name="T100" fmla="*/ 615 w 997"/>
              <a:gd name="T101" fmla="*/ 220 h 1607"/>
              <a:gd name="T102" fmla="*/ 603 w 997"/>
              <a:gd name="T103" fmla="*/ 301 h 1607"/>
              <a:gd name="T104" fmla="*/ 565 w 997"/>
              <a:gd name="T105" fmla="*/ 459 h 1607"/>
              <a:gd name="T106" fmla="*/ 528 w 997"/>
              <a:gd name="T107" fmla="*/ 514 h 1607"/>
              <a:gd name="T108" fmla="*/ 496 w 997"/>
              <a:gd name="T109" fmla="*/ 645 h 1607"/>
              <a:gd name="T110" fmla="*/ 428 w 997"/>
              <a:gd name="T111" fmla="*/ 709 h 1607"/>
              <a:gd name="T112" fmla="*/ 551 w 997"/>
              <a:gd name="T113" fmla="*/ 806 h 1607"/>
              <a:gd name="T114" fmla="*/ 863 w 997"/>
              <a:gd name="T115" fmla="*/ 533 h 1607"/>
              <a:gd name="T116" fmla="*/ 848 w 997"/>
              <a:gd name="T117" fmla="*/ 521 h 1607"/>
              <a:gd name="T118" fmla="*/ 518 w 997"/>
              <a:gd name="T119" fmla="*/ 936 h 1607"/>
              <a:gd name="T120" fmla="*/ 553 w 997"/>
              <a:gd name="T121" fmla="*/ 928 h 1607"/>
              <a:gd name="T122" fmla="*/ 578 w 997"/>
              <a:gd name="T123" fmla="*/ 939 h 1607"/>
              <a:gd name="T124" fmla="*/ 518 w 997"/>
              <a:gd name="T125" fmla="*/ 936 h 16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997" h="1607">
                <a:moveTo>
                  <a:pt x="551" y="806"/>
                </a:moveTo>
                <a:lnTo>
                  <a:pt x="551" y="806"/>
                </a:lnTo>
                <a:lnTo>
                  <a:pt x="556" y="822"/>
                </a:lnTo>
                <a:lnTo>
                  <a:pt x="558" y="835"/>
                </a:lnTo>
                <a:lnTo>
                  <a:pt x="558" y="842"/>
                </a:lnTo>
                <a:lnTo>
                  <a:pt x="557" y="844"/>
                </a:lnTo>
                <a:lnTo>
                  <a:pt x="557" y="844"/>
                </a:lnTo>
                <a:lnTo>
                  <a:pt x="546" y="863"/>
                </a:lnTo>
                <a:lnTo>
                  <a:pt x="541" y="875"/>
                </a:lnTo>
                <a:lnTo>
                  <a:pt x="538" y="884"/>
                </a:lnTo>
                <a:lnTo>
                  <a:pt x="538" y="884"/>
                </a:lnTo>
                <a:lnTo>
                  <a:pt x="538" y="891"/>
                </a:lnTo>
                <a:lnTo>
                  <a:pt x="538" y="898"/>
                </a:lnTo>
                <a:lnTo>
                  <a:pt x="539" y="903"/>
                </a:lnTo>
                <a:lnTo>
                  <a:pt x="538" y="904"/>
                </a:lnTo>
                <a:lnTo>
                  <a:pt x="538" y="904"/>
                </a:lnTo>
                <a:lnTo>
                  <a:pt x="538" y="904"/>
                </a:lnTo>
                <a:lnTo>
                  <a:pt x="532" y="903"/>
                </a:lnTo>
                <a:lnTo>
                  <a:pt x="523" y="904"/>
                </a:lnTo>
                <a:lnTo>
                  <a:pt x="510" y="909"/>
                </a:lnTo>
                <a:lnTo>
                  <a:pt x="504" y="912"/>
                </a:lnTo>
                <a:lnTo>
                  <a:pt x="498" y="917"/>
                </a:lnTo>
                <a:lnTo>
                  <a:pt x="498" y="917"/>
                </a:lnTo>
                <a:lnTo>
                  <a:pt x="495" y="921"/>
                </a:lnTo>
                <a:lnTo>
                  <a:pt x="492" y="927"/>
                </a:lnTo>
                <a:lnTo>
                  <a:pt x="483" y="945"/>
                </a:lnTo>
                <a:lnTo>
                  <a:pt x="461" y="996"/>
                </a:lnTo>
                <a:lnTo>
                  <a:pt x="442" y="1042"/>
                </a:lnTo>
                <a:lnTo>
                  <a:pt x="436" y="1057"/>
                </a:lnTo>
                <a:lnTo>
                  <a:pt x="435" y="1060"/>
                </a:lnTo>
                <a:lnTo>
                  <a:pt x="432" y="1061"/>
                </a:lnTo>
                <a:lnTo>
                  <a:pt x="432" y="1061"/>
                </a:lnTo>
                <a:lnTo>
                  <a:pt x="422" y="1051"/>
                </a:lnTo>
                <a:lnTo>
                  <a:pt x="413" y="1041"/>
                </a:lnTo>
                <a:lnTo>
                  <a:pt x="413" y="1041"/>
                </a:lnTo>
                <a:lnTo>
                  <a:pt x="403" y="1042"/>
                </a:lnTo>
                <a:lnTo>
                  <a:pt x="379" y="1044"/>
                </a:lnTo>
                <a:lnTo>
                  <a:pt x="305" y="1056"/>
                </a:lnTo>
                <a:lnTo>
                  <a:pt x="196" y="1074"/>
                </a:lnTo>
                <a:lnTo>
                  <a:pt x="196" y="1074"/>
                </a:lnTo>
                <a:lnTo>
                  <a:pt x="181" y="1083"/>
                </a:lnTo>
                <a:lnTo>
                  <a:pt x="168" y="1090"/>
                </a:lnTo>
                <a:lnTo>
                  <a:pt x="162" y="1095"/>
                </a:lnTo>
                <a:lnTo>
                  <a:pt x="156" y="1101"/>
                </a:lnTo>
                <a:lnTo>
                  <a:pt x="156" y="1101"/>
                </a:lnTo>
                <a:lnTo>
                  <a:pt x="146" y="1117"/>
                </a:lnTo>
                <a:lnTo>
                  <a:pt x="127" y="1152"/>
                </a:lnTo>
                <a:lnTo>
                  <a:pt x="72" y="1254"/>
                </a:lnTo>
                <a:lnTo>
                  <a:pt x="44" y="1307"/>
                </a:lnTo>
                <a:lnTo>
                  <a:pt x="20" y="1356"/>
                </a:lnTo>
                <a:lnTo>
                  <a:pt x="5" y="1391"/>
                </a:lnTo>
                <a:lnTo>
                  <a:pt x="1" y="1403"/>
                </a:lnTo>
                <a:lnTo>
                  <a:pt x="0" y="1408"/>
                </a:lnTo>
                <a:lnTo>
                  <a:pt x="0" y="1408"/>
                </a:lnTo>
                <a:lnTo>
                  <a:pt x="2" y="1413"/>
                </a:lnTo>
                <a:lnTo>
                  <a:pt x="5" y="1420"/>
                </a:lnTo>
                <a:lnTo>
                  <a:pt x="14" y="1430"/>
                </a:lnTo>
                <a:lnTo>
                  <a:pt x="21" y="1437"/>
                </a:lnTo>
                <a:lnTo>
                  <a:pt x="26" y="1441"/>
                </a:lnTo>
                <a:lnTo>
                  <a:pt x="26" y="1441"/>
                </a:lnTo>
                <a:lnTo>
                  <a:pt x="28" y="1443"/>
                </a:lnTo>
                <a:lnTo>
                  <a:pt x="31" y="1448"/>
                </a:lnTo>
                <a:lnTo>
                  <a:pt x="40" y="1464"/>
                </a:lnTo>
                <a:lnTo>
                  <a:pt x="52" y="1487"/>
                </a:lnTo>
                <a:lnTo>
                  <a:pt x="52" y="1487"/>
                </a:lnTo>
                <a:lnTo>
                  <a:pt x="54" y="1492"/>
                </a:lnTo>
                <a:lnTo>
                  <a:pt x="56" y="1496"/>
                </a:lnTo>
                <a:lnTo>
                  <a:pt x="58" y="1500"/>
                </a:lnTo>
                <a:lnTo>
                  <a:pt x="58" y="1500"/>
                </a:lnTo>
                <a:lnTo>
                  <a:pt x="80" y="1527"/>
                </a:lnTo>
                <a:lnTo>
                  <a:pt x="98" y="1552"/>
                </a:lnTo>
                <a:lnTo>
                  <a:pt x="98" y="1552"/>
                </a:lnTo>
                <a:lnTo>
                  <a:pt x="91" y="1561"/>
                </a:lnTo>
                <a:lnTo>
                  <a:pt x="88" y="1570"/>
                </a:lnTo>
                <a:lnTo>
                  <a:pt x="85" y="1579"/>
                </a:lnTo>
                <a:lnTo>
                  <a:pt x="85" y="1579"/>
                </a:lnTo>
                <a:lnTo>
                  <a:pt x="85" y="1585"/>
                </a:lnTo>
                <a:lnTo>
                  <a:pt x="85" y="1588"/>
                </a:lnTo>
                <a:lnTo>
                  <a:pt x="88" y="1592"/>
                </a:lnTo>
                <a:lnTo>
                  <a:pt x="94" y="1598"/>
                </a:lnTo>
                <a:lnTo>
                  <a:pt x="104" y="1605"/>
                </a:lnTo>
                <a:lnTo>
                  <a:pt x="104" y="1605"/>
                </a:lnTo>
                <a:lnTo>
                  <a:pt x="112" y="1607"/>
                </a:lnTo>
                <a:lnTo>
                  <a:pt x="118" y="1607"/>
                </a:lnTo>
                <a:lnTo>
                  <a:pt x="125" y="1605"/>
                </a:lnTo>
                <a:lnTo>
                  <a:pt x="131" y="1602"/>
                </a:lnTo>
                <a:lnTo>
                  <a:pt x="140" y="1594"/>
                </a:lnTo>
                <a:lnTo>
                  <a:pt x="144" y="1592"/>
                </a:lnTo>
                <a:lnTo>
                  <a:pt x="288" y="1565"/>
                </a:lnTo>
                <a:lnTo>
                  <a:pt x="288" y="1565"/>
                </a:lnTo>
                <a:lnTo>
                  <a:pt x="290" y="1568"/>
                </a:lnTo>
                <a:lnTo>
                  <a:pt x="296" y="1571"/>
                </a:lnTo>
                <a:lnTo>
                  <a:pt x="299" y="1574"/>
                </a:lnTo>
                <a:lnTo>
                  <a:pt x="303" y="1574"/>
                </a:lnTo>
                <a:lnTo>
                  <a:pt x="308" y="1574"/>
                </a:lnTo>
                <a:lnTo>
                  <a:pt x="315" y="1571"/>
                </a:lnTo>
                <a:lnTo>
                  <a:pt x="315" y="1571"/>
                </a:lnTo>
                <a:lnTo>
                  <a:pt x="325" y="1566"/>
                </a:lnTo>
                <a:lnTo>
                  <a:pt x="330" y="1561"/>
                </a:lnTo>
                <a:lnTo>
                  <a:pt x="334" y="1555"/>
                </a:lnTo>
                <a:lnTo>
                  <a:pt x="334" y="1546"/>
                </a:lnTo>
                <a:lnTo>
                  <a:pt x="334" y="1519"/>
                </a:lnTo>
                <a:lnTo>
                  <a:pt x="505" y="1218"/>
                </a:lnTo>
                <a:lnTo>
                  <a:pt x="505" y="1218"/>
                </a:lnTo>
                <a:lnTo>
                  <a:pt x="507" y="1213"/>
                </a:lnTo>
                <a:lnTo>
                  <a:pt x="510" y="1206"/>
                </a:lnTo>
                <a:lnTo>
                  <a:pt x="511" y="1199"/>
                </a:lnTo>
                <a:lnTo>
                  <a:pt x="511" y="1199"/>
                </a:lnTo>
                <a:lnTo>
                  <a:pt x="514" y="1190"/>
                </a:lnTo>
                <a:lnTo>
                  <a:pt x="518" y="1182"/>
                </a:lnTo>
                <a:lnTo>
                  <a:pt x="519" y="1177"/>
                </a:lnTo>
                <a:lnTo>
                  <a:pt x="519" y="1175"/>
                </a:lnTo>
                <a:lnTo>
                  <a:pt x="518" y="1172"/>
                </a:lnTo>
                <a:lnTo>
                  <a:pt x="518" y="1172"/>
                </a:lnTo>
                <a:lnTo>
                  <a:pt x="514" y="1166"/>
                </a:lnTo>
                <a:lnTo>
                  <a:pt x="510" y="1157"/>
                </a:lnTo>
                <a:lnTo>
                  <a:pt x="505" y="1147"/>
                </a:lnTo>
                <a:lnTo>
                  <a:pt x="564" y="1048"/>
                </a:lnTo>
                <a:lnTo>
                  <a:pt x="564" y="1048"/>
                </a:lnTo>
                <a:lnTo>
                  <a:pt x="558" y="1107"/>
                </a:lnTo>
                <a:lnTo>
                  <a:pt x="552" y="1159"/>
                </a:lnTo>
                <a:lnTo>
                  <a:pt x="548" y="1184"/>
                </a:lnTo>
                <a:lnTo>
                  <a:pt x="544" y="1205"/>
                </a:lnTo>
                <a:lnTo>
                  <a:pt x="544" y="1205"/>
                </a:lnTo>
                <a:lnTo>
                  <a:pt x="535" y="1240"/>
                </a:lnTo>
                <a:lnTo>
                  <a:pt x="529" y="1265"/>
                </a:lnTo>
                <a:lnTo>
                  <a:pt x="525" y="1282"/>
                </a:lnTo>
                <a:lnTo>
                  <a:pt x="524" y="1287"/>
                </a:lnTo>
                <a:lnTo>
                  <a:pt x="524" y="1291"/>
                </a:lnTo>
                <a:lnTo>
                  <a:pt x="524" y="1291"/>
                </a:lnTo>
                <a:lnTo>
                  <a:pt x="528" y="1292"/>
                </a:lnTo>
                <a:lnTo>
                  <a:pt x="535" y="1296"/>
                </a:lnTo>
                <a:lnTo>
                  <a:pt x="557" y="1303"/>
                </a:lnTo>
                <a:lnTo>
                  <a:pt x="579" y="1311"/>
                </a:lnTo>
                <a:lnTo>
                  <a:pt x="587" y="1314"/>
                </a:lnTo>
                <a:lnTo>
                  <a:pt x="590" y="1316"/>
                </a:lnTo>
                <a:lnTo>
                  <a:pt x="590" y="1316"/>
                </a:lnTo>
                <a:lnTo>
                  <a:pt x="601" y="1328"/>
                </a:lnTo>
                <a:lnTo>
                  <a:pt x="606" y="1334"/>
                </a:lnTo>
                <a:lnTo>
                  <a:pt x="609" y="1337"/>
                </a:lnTo>
                <a:lnTo>
                  <a:pt x="609" y="1337"/>
                </a:lnTo>
                <a:lnTo>
                  <a:pt x="613" y="1337"/>
                </a:lnTo>
                <a:lnTo>
                  <a:pt x="617" y="1339"/>
                </a:lnTo>
                <a:lnTo>
                  <a:pt x="624" y="1343"/>
                </a:lnTo>
                <a:lnTo>
                  <a:pt x="624" y="1494"/>
                </a:lnTo>
                <a:lnTo>
                  <a:pt x="624" y="1494"/>
                </a:lnTo>
                <a:lnTo>
                  <a:pt x="620" y="1504"/>
                </a:lnTo>
                <a:lnTo>
                  <a:pt x="617" y="1513"/>
                </a:lnTo>
                <a:lnTo>
                  <a:pt x="616" y="1519"/>
                </a:lnTo>
                <a:lnTo>
                  <a:pt x="616" y="1546"/>
                </a:lnTo>
                <a:lnTo>
                  <a:pt x="616" y="1546"/>
                </a:lnTo>
                <a:lnTo>
                  <a:pt x="618" y="1552"/>
                </a:lnTo>
                <a:lnTo>
                  <a:pt x="624" y="1559"/>
                </a:lnTo>
                <a:lnTo>
                  <a:pt x="624" y="1559"/>
                </a:lnTo>
                <a:lnTo>
                  <a:pt x="627" y="1561"/>
                </a:lnTo>
                <a:lnTo>
                  <a:pt x="632" y="1565"/>
                </a:lnTo>
                <a:lnTo>
                  <a:pt x="638" y="1566"/>
                </a:lnTo>
                <a:lnTo>
                  <a:pt x="640" y="1566"/>
                </a:lnTo>
                <a:lnTo>
                  <a:pt x="643" y="1565"/>
                </a:lnTo>
                <a:lnTo>
                  <a:pt x="643" y="1565"/>
                </a:lnTo>
                <a:lnTo>
                  <a:pt x="644" y="1565"/>
                </a:lnTo>
                <a:lnTo>
                  <a:pt x="645" y="1566"/>
                </a:lnTo>
                <a:lnTo>
                  <a:pt x="646" y="1571"/>
                </a:lnTo>
                <a:lnTo>
                  <a:pt x="646" y="1579"/>
                </a:lnTo>
                <a:lnTo>
                  <a:pt x="648" y="1582"/>
                </a:lnTo>
                <a:lnTo>
                  <a:pt x="649" y="1585"/>
                </a:lnTo>
                <a:lnTo>
                  <a:pt x="649" y="1585"/>
                </a:lnTo>
                <a:lnTo>
                  <a:pt x="654" y="1587"/>
                </a:lnTo>
                <a:lnTo>
                  <a:pt x="662" y="1589"/>
                </a:lnTo>
                <a:lnTo>
                  <a:pt x="685" y="1592"/>
                </a:lnTo>
                <a:lnTo>
                  <a:pt x="708" y="1593"/>
                </a:lnTo>
                <a:lnTo>
                  <a:pt x="717" y="1593"/>
                </a:lnTo>
                <a:lnTo>
                  <a:pt x="722" y="1592"/>
                </a:lnTo>
                <a:lnTo>
                  <a:pt x="722" y="1592"/>
                </a:lnTo>
                <a:lnTo>
                  <a:pt x="727" y="1591"/>
                </a:lnTo>
                <a:lnTo>
                  <a:pt x="740" y="1591"/>
                </a:lnTo>
                <a:lnTo>
                  <a:pt x="775" y="1591"/>
                </a:lnTo>
                <a:lnTo>
                  <a:pt x="815" y="1592"/>
                </a:lnTo>
                <a:lnTo>
                  <a:pt x="846" y="1592"/>
                </a:lnTo>
                <a:lnTo>
                  <a:pt x="846" y="1592"/>
                </a:lnTo>
                <a:lnTo>
                  <a:pt x="857" y="1592"/>
                </a:lnTo>
                <a:lnTo>
                  <a:pt x="866" y="1592"/>
                </a:lnTo>
                <a:lnTo>
                  <a:pt x="880" y="1594"/>
                </a:lnTo>
                <a:lnTo>
                  <a:pt x="884" y="1594"/>
                </a:lnTo>
                <a:lnTo>
                  <a:pt x="886" y="1593"/>
                </a:lnTo>
                <a:lnTo>
                  <a:pt x="886" y="1591"/>
                </a:lnTo>
                <a:lnTo>
                  <a:pt x="885" y="1585"/>
                </a:lnTo>
                <a:lnTo>
                  <a:pt x="885" y="1585"/>
                </a:lnTo>
                <a:lnTo>
                  <a:pt x="883" y="1579"/>
                </a:lnTo>
                <a:lnTo>
                  <a:pt x="879" y="1575"/>
                </a:lnTo>
                <a:lnTo>
                  <a:pt x="874" y="1571"/>
                </a:lnTo>
                <a:lnTo>
                  <a:pt x="867" y="1568"/>
                </a:lnTo>
                <a:lnTo>
                  <a:pt x="854" y="1560"/>
                </a:lnTo>
                <a:lnTo>
                  <a:pt x="847" y="1554"/>
                </a:lnTo>
                <a:lnTo>
                  <a:pt x="839" y="1546"/>
                </a:lnTo>
                <a:lnTo>
                  <a:pt x="839" y="1546"/>
                </a:lnTo>
                <a:lnTo>
                  <a:pt x="832" y="1537"/>
                </a:lnTo>
                <a:lnTo>
                  <a:pt x="821" y="1527"/>
                </a:lnTo>
                <a:lnTo>
                  <a:pt x="810" y="1518"/>
                </a:lnTo>
                <a:lnTo>
                  <a:pt x="800" y="1510"/>
                </a:lnTo>
                <a:lnTo>
                  <a:pt x="779" y="1499"/>
                </a:lnTo>
                <a:lnTo>
                  <a:pt x="772" y="1495"/>
                </a:lnTo>
                <a:lnTo>
                  <a:pt x="768" y="1494"/>
                </a:lnTo>
                <a:lnTo>
                  <a:pt x="768" y="1494"/>
                </a:lnTo>
                <a:lnTo>
                  <a:pt x="764" y="1492"/>
                </a:lnTo>
                <a:lnTo>
                  <a:pt x="759" y="1491"/>
                </a:lnTo>
                <a:lnTo>
                  <a:pt x="749" y="1486"/>
                </a:lnTo>
                <a:lnTo>
                  <a:pt x="740" y="1480"/>
                </a:lnTo>
                <a:lnTo>
                  <a:pt x="735" y="1473"/>
                </a:lnTo>
                <a:lnTo>
                  <a:pt x="735" y="1473"/>
                </a:lnTo>
                <a:lnTo>
                  <a:pt x="731" y="1467"/>
                </a:lnTo>
                <a:lnTo>
                  <a:pt x="726" y="1457"/>
                </a:lnTo>
                <a:lnTo>
                  <a:pt x="719" y="1440"/>
                </a:lnTo>
                <a:lnTo>
                  <a:pt x="717" y="1428"/>
                </a:lnTo>
                <a:lnTo>
                  <a:pt x="715" y="1414"/>
                </a:lnTo>
                <a:lnTo>
                  <a:pt x="715" y="1414"/>
                </a:lnTo>
                <a:lnTo>
                  <a:pt x="712" y="1385"/>
                </a:lnTo>
                <a:lnTo>
                  <a:pt x="710" y="1357"/>
                </a:lnTo>
                <a:lnTo>
                  <a:pt x="708" y="1329"/>
                </a:lnTo>
                <a:lnTo>
                  <a:pt x="708" y="1329"/>
                </a:lnTo>
                <a:lnTo>
                  <a:pt x="715" y="1332"/>
                </a:lnTo>
                <a:lnTo>
                  <a:pt x="731" y="1337"/>
                </a:lnTo>
                <a:lnTo>
                  <a:pt x="738" y="1339"/>
                </a:lnTo>
                <a:lnTo>
                  <a:pt x="746" y="1340"/>
                </a:lnTo>
                <a:lnTo>
                  <a:pt x="751" y="1339"/>
                </a:lnTo>
                <a:lnTo>
                  <a:pt x="754" y="1338"/>
                </a:lnTo>
                <a:lnTo>
                  <a:pt x="754" y="1337"/>
                </a:lnTo>
                <a:lnTo>
                  <a:pt x="754" y="1337"/>
                </a:lnTo>
                <a:lnTo>
                  <a:pt x="755" y="1334"/>
                </a:lnTo>
                <a:lnTo>
                  <a:pt x="754" y="1330"/>
                </a:lnTo>
                <a:lnTo>
                  <a:pt x="751" y="1324"/>
                </a:lnTo>
                <a:lnTo>
                  <a:pt x="747" y="1317"/>
                </a:lnTo>
                <a:lnTo>
                  <a:pt x="743" y="1310"/>
                </a:lnTo>
                <a:lnTo>
                  <a:pt x="743" y="1306"/>
                </a:lnTo>
                <a:lnTo>
                  <a:pt x="743" y="1302"/>
                </a:lnTo>
                <a:lnTo>
                  <a:pt x="745" y="1300"/>
                </a:lnTo>
                <a:lnTo>
                  <a:pt x="747" y="1296"/>
                </a:lnTo>
                <a:lnTo>
                  <a:pt x="751" y="1295"/>
                </a:lnTo>
                <a:lnTo>
                  <a:pt x="756" y="1292"/>
                </a:lnTo>
                <a:lnTo>
                  <a:pt x="764" y="1291"/>
                </a:lnTo>
                <a:lnTo>
                  <a:pt x="774" y="1291"/>
                </a:lnTo>
                <a:lnTo>
                  <a:pt x="774" y="1291"/>
                </a:lnTo>
                <a:lnTo>
                  <a:pt x="839" y="1288"/>
                </a:lnTo>
                <a:lnTo>
                  <a:pt x="861" y="1288"/>
                </a:lnTo>
                <a:lnTo>
                  <a:pt x="879" y="1291"/>
                </a:lnTo>
                <a:lnTo>
                  <a:pt x="879" y="1291"/>
                </a:lnTo>
                <a:lnTo>
                  <a:pt x="890" y="1291"/>
                </a:lnTo>
                <a:lnTo>
                  <a:pt x="906" y="1289"/>
                </a:lnTo>
                <a:lnTo>
                  <a:pt x="921" y="1287"/>
                </a:lnTo>
                <a:lnTo>
                  <a:pt x="937" y="1283"/>
                </a:lnTo>
                <a:lnTo>
                  <a:pt x="954" y="1278"/>
                </a:lnTo>
                <a:lnTo>
                  <a:pt x="960" y="1274"/>
                </a:lnTo>
                <a:lnTo>
                  <a:pt x="967" y="1270"/>
                </a:lnTo>
                <a:lnTo>
                  <a:pt x="971" y="1266"/>
                </a:lnTo>
                <a:lnTo>
                  <a:pt x="974" y="1261"/>
                </a:lnTo>
                <a:lnTo>
                  <a:pt x="977" y="1256"/>
                </a:lnTo>
                <a:lnTo>
                  <a:pt x="977" y="1251"/>
                </a:lnTo>
                <a:lnTo>
                  <a:pt x="977" y="1251"/>
                </a:lnTo>
                <a:lnTo>
                  <a:pt x="976" y="1240"/>
                </a:lnTo>
                <a:lnTo>
                  <a:pt x="973" y="1228"/>
                </a:lnTo>
                <a:lnTo>
                  <a:pt x="971" y="1217"/>
                </a:lnTo>
                <a:lnTo>
                  <a:pt x="967" y="1206"/>
                </a:lnTo>
                <a:lnTo>
                  <a:pt x="958" y="1187"/>
                </a:lnTo>
                <a:lnTo>
                  <a:pt x="951" y="1172"/>
                </a:lnTo>
                <a:lnTo>
                  <a:pt x="951" y="1172"/>
                </a:lnTo>
                <a:lnTo>
                  <a:pt x="946" y="1154"/>
                </a:lnTo>
                <a:lnTo>
                  <a:pt x="939" y="1116"/>
                </a:lnTo>
                <a:lnTo>
                  <a:pt x="920" y="1009"/>
                </a:lnTo>
                <a:lnTo>
                  <a:pt x="892" y="858"/>
                </a:lnTo>
                <a:lnTo>
                  <a:pt x="892" y="858"/>
                </a:lnTo>
                <a:lnTo>
                  <a:pt x="921" y="849"/>
                </a:lnTo>
                <a:lnTo>
                  <a:pt x="940" y="843"/>
                </a:lnTo>
                <a:lnTo>
                  <a:pt x="948" y="840"/>
                </a:lnTo>
                <a:lnTo>
                  <a:pt x="951" y="838"/>
                </a:lnTo>
                <a:lnTo>
                  <a:pt x="951" y="838"/>
                </a:lnTo>
                <a:lnTo>
                  <a:pt x="959" y="819"/>
                </a:lnTo>
                <a:lnTo>
                  <a:pt x="976" y="780"/>
                </a:lnTo>
                <a:lnTo>
                  <a:pt x="997" y="727"/>
                </a:lnTo>
                <a:lnTo>
                  <a:pt x="997" y="727"/>
                </a:lnTo>
                <a:lnTo>
                  <a:pt x="962" y="667"/>
                </a:lnTo>
                <a:lnTo>
                  <a:pt x="934" y="617"/>
                </a:lnTo>
                <a:lnTo>
                  <a:pt x="912" y="576"/>
                </a:lnTo>
                <a:lnTo>
                  <a:pt x="912" y="576"/>
                </a:lnTo>
                <a:lnTo>
                  <a:pt x="898" y="549"/>
                </a:lnTo>
                <a:lnTo>
                  <a:pt x="888" y="532"/>
                </a:lnTo>
                <a:lnTo>
                  <a:pt x="879" y="518"/>
                </a:lnTo>
                <a:lnTo>
                  <a:pt x="846" y="491"/>
                </a:lnTo>
                <a:lnTo>
                  <a:pt x="846" y="491"/>
                </a:lnTo>
                <a:lnTo>
                  <a:pt x="844" y="481"/>
                </a:lnTo>
                <a:lnTo>
                  <a:pt x="844" y="470"/>
                </a:lnTo>
                <a:lnTo>
                  <a:pt x="844" y="464"/>
                </a:lnTo>
                <a:lnTo>
                  <a:pt x="846" y="458"/>
                </a:lnTo>
                <a:lnTo>
                  <a:pt x="846" y="458"/>
                </a:lnTo>
                <a:lnTo>
                  <a:pt x="849" y="441"/>
                </a:lnTo>
                <a:lnTo>
                  <a:pt x="853" y="415"/>
                </a:lnTo>
                <a:lnTo>
                  <a:pt x="860" y="367"/>
                </a:lnTo>
                <a:lnTo>
                  <a:pt x="860" y="367"/>
                </a:lnTo>
                <a:lnTo>
                  <a:pt x="861" y="358"/>
                </a:lnTo>
                <a:lnTo>
                  <a:pt x="862" y="352"/>
                </a:lnTo>
                <a:lnTo>
                  <a:pt x="866" y="344"/>
                </a:lnTo>
                <a:lnTo>
                  <a:pt x="867" y="340"/>
                </a:lnTo>
                <a:lnTo>
                  <a:pt x="869" y="338"/>
                </a:lnTo>
                <a:lnTo>
                  <a:pt x="867" y="333"/>
                </a:lnTo>
                <a:lnTo>
                  <a:pt x="866" y="327"/>
                </a:lnTo>
                <a:lnTo>
                  <a:pt x="866" y="327"/>
                </a:lnTo>
                <a:lnTo>
                  <a:pt x="863" y="320"/>
                </a:lnTo>
                <a:lnTo>
                  <a:pt x="863" y="312"/>
                </a:lnTo>
                <a:lnTo>
                  <a:pt x="862" y="298"/>
                </a:lnTo>
                <a:lnTo>
                  <a:pt x="862" y="287"/>
                </a:lnTo>
                <a:lnTo>
                  <a:pt x="861" y="283"/>
                </a:lnTo>
                <a:lnTo>
                  <a:pt x="860" y="282"/>
                </a:lnTo>
                <a:lnTo>
                  <a:pt x="860" y="282"/>
                </a:lnTo>
                <a:lnTo>
                  <a:pt x="852" y="279"/>
                </a:lnTo>
                <a:lnTo>
                  <a:pt x="847" y="280"/>
                </a:lnTo>
                <a:lnTo>
                  <a:pt x="839" y="282"/>
                </a:lnTo>
                <a:lnTo>
                  <a:pt x="839" y="282"/>
                </a:lnTo>
                <a:lnTo>
                  <a:pt x="833" y="283"/>
                </a:lnTo>
                <a:lnTo>
                  <a:pt x="828" y="283"/>
                </a:lnTo>
                <a:lnTo>
                  <a:pt x="824" y="284"/>
                </a:lnTo>
                <a:lnTo>
                  <a:pt x="820" y="288"/>
                </a:lnTo>
                <a:lnTo>
                  <a:pt x="807" y="301"/>
                </a:lnTo>
                <a:lnTo>
                  <a:pt x="800" y="321"/>
                </a:lnTo>
                <a:lnTo>
                  <a:pt x="800" y="321"/>
                </a:lnTo>
                <a:lnTo>
                  <a:pt x="798" y="315"/>
                </a:lnTo>
                <a:lnTo>
                  <a:pt x="797" y="311"/>
                </a:lnTo>
                <a:lnTo>
                  <a:pt x="793" y="307"/>
                </a:lnTo>
                <a:lnTo>
                  <a:pt x="793" y="307"/>
                </a:lnTo>
                <a:lnTo>
                  <a:pt x="792" y="307"/>
                </a:lnTo>
                <a:lnTo>
                  <a:pt x="791" y="308"/>
                </a:lnTo>
                <a:lnTo>
                  <a:pt x="788" y="316"/>
                </a:lnTo>
                <a:lnTo>
                  <a:pt x="787" y="325"/>
                </a:lnTo>
                <a:lnTo>
                  <a:pt x="787" y="334"/>
                </a:lnTo>
                <a:lnTo>
                  <a:pt x="787" y="334"/>
                </a:lnTo>
                <a:lnTo>
                  <a:pt x="786" y="341"/>
                </a:lnTo>
                <a:lnTo>
                  <a:pt x="784" y="350"/>
                </a:lnTo>
                <a:lnTo>
                  <a:pt x="780" y="359"/>
                </a:lnTo>
                <a:lnTo>
                  <a:pt x="780" y="359"/>
                </a:lnTo>
                <a:lnTo>
                  <a:pt x="770" y="330"/>
                </a:lnTo>
                <a:lnTo>
                  <a:pt x="764" y="307"/>
                </a:lnTo>
                <a:lnTo>
                  <a:pt x="761" y="294"/>
                </a:lnTo>
                <a:lnTo>
                  <a:pt x="761" y="275"/>
                </a:lnTo>
                <a:lnTo>
                  <a:pt x="774" y="236"/>
                </a:lnTo>
                <a:lnTo>
                  <a:pt x="774" y="236"/>
                </a:lnTo>
                <a:lnTo>
                  <a:pt x="778" y="236"/>
                </a:lnTo>
                <a:lnTo>
                  <a:pt x="782" y="236"/>
                </a:lnTo>
                <a:lnTo>
                  <a:pt x="787" y="234"/>
                </a:lnTo>
                <a:lnTo>
                  <a:pt x="792" y="232"/>
                </a:lnTo>
                <a:lnTo>
                  <a:pt x="796" y="228"/>
                </a:lnTo>
                <a:lnTo>
                  <a:pt x="800" y="223"/>
                </a:lnTo>
                <a:lnTo>
                  <a:pt x="800" y="215"/>
                </a:lnTo>
                <a:lnTo>
                  <a:pt x="800" y="215"/>
                </a:lnTo>
                <a:lnTo>
                  <a:pt x="802" y="172"/>
                </a:lnTo>
                <a:lnTo>
                  <a:pt x="802" y="151"/>
                </a:lnTo>
                <a:lnTo>
                  <a:pt x="802" y="142"/>
                </a:lnTo>
                <a:lnTo>
                  <a:pt x="800" y="137"/>
                </a:lnTo>
                <a:lnTo>
                  <a:pt x="800" y="137"/>
                </a:lnTo>
                <a:lnTo>
                  <a:pt x="797" y="130"/>
                </a:lnTo>
                <a:lnTo>
                  <a:pt x="796" y="123"/>
                </a:lnTo>
                <a:lnTo>
                  <a:pt x="793" y="104"/>
                </a:lnTo>
                <a:lnTo>
                  <a:pt x="793" y="104"/>
                </a:lnTo>
                <a:lnTo>
                  <a:pt x="791" y="72"/>
                </a:lnTo>
                <a:lnTo>
                  <a:pt x="789" y="57"/>
                </a:lnTo>
                <a:lnTo>
                  <a:pt x="787" y="45"/>
                </a:lnTo>
                <a:lnTo>
                  <a:pt x="787" y="45"/>
                </a:lnTo>
                <a:lnTo>
                  <a:pt x="784" y="40"/>
                </a:lnTo>
                <a:lnTo>
                  <a:pt x="780" y="35"/>
                </a:lnTo>
                <a:lnTo>
                  <a:pt x="770" y="24"/>
                </a:lnTo>
                <a:lnTo>
                  <a:pt x="764" y="19"/>
                </a:lnTo>
                <a:lnTo>
                  <a:pt x="758" y="15"/>
                </a:lnTo>
                <a:lnTo>
                  <a:pt x="752" y="14"/>
                </a:lnTo>
                <a:lnTo>
                  <a:pt x="747" y="12"/>
                </a:lnTo>
                <a:lnTo>
                  <a:pt x="747" y="12"/>
                </a:lnTo>
                <a:lnTo>
                  <a:pt x="743" y="12"/>
                </a:lnTo>
                <a:lnTo>
                  <a:pt x="738" y="11"/>
                </a:lnTo>
                <a:lnTo>
                  <a:pt x="727" y="7"/>
                </a:lnTo>
                <a:lnTo>
                  <a:pt x="712" y="2"/>
                </a:lnTo>
                <a:lnTo>
                  <a:pt x="704" y="0"/>
                </a:lnTo>
                <a:lnTo>
                  <a:pt x="695" y="0"/>
                </a:lnTo>
                <a:lnTo>
                  <a:pt x="695" y="0"/>
                </a:lnTo>
                <a:lnTo>
                  <a:pt x="686" y="1"/>
                </a:lnTo>
                <a:lnTo>
                  <a:pt x="677" y="2"/>
                </a:lnTo>
                <a:lnTo>
                  <a:pt x="667" y="5"/>
                </a:lnTo>
                <a:lnTo>
                  <a:pt x="658" y="10"/>
                </a:lnTo>
                <a:lnTo>
                  <a:pt x="649" y="14"/>
                </a:lnTo>
                <a:lnTo>
                  <a:pt x="641" y="20"/>
                </a:lnTo>
                <a:lnTo>
                  <a:pt x="634" y="26"/>
                </a:lnTo>
                <a:lnTo>
                  <a:pt x="630" y="33"/>
                </a:lnTo>
                <a:lnTo>
                  <a:pt x="630" y="33"/>
                </a:lnTo>
                <a:lnTo>
                  <a:pt x="622" y="44"/>
                </a:lnTo>
                <a:lnTo>
                  <a:pt x="615" y="56"/>
                </a:lnTo>
                <a:lnTo>
                  <a:pt x="611" y="63"/>
                </a:lnTo>
                <a:lnTo>
                  <a:pt x="607" y="72"/>
                </a:lnTo>
                <a:lnTo>
                  <a:pt x="604" y="84"/>
                </a:lnTo>
                <a:lnTo>
                  <a:pt x="603" y="98"/>
                </a:lnTo>
                <a:lnTo>
                  <a:pt x="603" y="98"/>
                </a:lnTo>
                <a:lnTo>
                  <a:pt x="602" y="113"/>
                </a:lnTo>
                <a:lnTo>
                  <a:pt x="599" y="128"/>
                </a:lnTo>
                <a:lnTo>
                  <a:pt x="594" y="154"/>
                </a:lnTo>
                <a:lnTo>
                  <a:pt x="590" y="176"/>
                </a:lnTo>
                <a:lnTo>
                  <a:pt x="589" y="183"/>
                </a:lnTo>
                <a:lnTo>
                  <a:pt x="590" y="190"/>
                </a:lnTo>
                <a:lnTo>
                  <a:pt x="590" y="190"/>
                </a:lnTo>
                <a:lnTo>
                  <a:pt x="593" y="199"/>
                </a:lnTo>
                <a:lnTo>
                  <a:pt x="597" y="206"/>
                </a:lnTo>
                <a:lnTo>
                  <a:pt x="603" y="215"/>
                </a:lnTo>
                <a:lnTo>
                  <a:pt x="603" y="215"/>
                </a:lnTo>
                <a:lnTo>
                  <a:pt x="607" y="218"/>
                </a:lnTo>
                <a:lnTo>
                  <a:pt x="615" y="220"/>
                </a:lnTo>
                <a:lnTo>
                  <a:pt x="638" y="228"/>
                </a:lnTo>
                <a:lnTo>
                  <a:pt x="669" y="236"/>
                </a:lnTo>
                <a:lnTo>
                  <a:pt x="669" y="236"/>
                </a:lnTo>
                <a:lnTo>
                  <a:pt x="640" y="261"/>
                </a:lnTo>
                <a:lnTo>
                  <a:pt x="618" y="283"/>
                </a:lnTo>
                <a:lnTo>
                  <a:pt x="609" y="293"/>
                </a:lnTo>
                <a:lnTo>
                  <a:pt x="603" y="301"/>
                </a:lnTo>
                <a:lnTo>
                  <a:pt x="603" y="301"/>
                </a:lnTo>
                <a:lnTo>
                  <a:pt x="587" y="326"/>
                </a:lnTo>
                <a:lnTo>
                  <a:pt x="581" y="339"/>
                </a:lnTo>
                <a:lnTo>
                  <a:pt x="579" y="345"/>
                </a:lnTo>
                <a:lnTo>
                  <a:pt x="578" y="353"/>
                </a:lnTo>
                <a:lnTo>
                  <a:pt x="578" y="353"/>
                </a:lnTo>
                <a:lnTo>
                  <a:pt x="570" y="414"/>
                </a:lnTo>
                <a:lnTo>
                  <a:pt x="567" y="447"/>
                </a:lnTo>
                <a:lnTo>
                  <a:pt x="565" y="459"/>
                </a:lnTo>
                <a:lnTo>
                  <a:pt x="564" y="465"/>
                </a:lnTo>
                <a:lnTo>
                  <a:pt x="564" y="465"/>
                </a:lnTo>
                <a:lnTo>
                  <a:pt x="557" y="473"/>
                </a:lnTo>
                <a:lnTo>
                  <a:pt x="546" y="486"/>
                </a:lnTo>
                <a:lnTo>
                  <a:pt x="535" y="497"/>
                </a:lnTo>
                <a:lnTo>
                  <a:pt x="532" y="504"/>
                </a:lnTo>
                <a:lnTo>
                  <a:pt x="532" y="504"/>
                </a:lnTo>
                <a:lnTo>
                  <a:pt x="528" y="514"/>
                </a:lnTo>
                <a:lnTo>
                  <a:pt x="521" y="532"/>
                </a:lnTo>
                <a:lnTo>
                  <a:pt x="511" y="556"/>
                </a:lnTo>
                <a:lnTo>
                  <a:pt x="511" y="622"/>
                </a:lnTo>
                <a:lnTo>
                  <a:pt x="511" y="622"/>
                </a:lnTo>
                <a:lnTo>
                  <a:pt x="510" y="626"/>
                </a:lnTo>
                <a:lnTo>
                  <a:pt x="505" y="635"/>
                </a:lnTo>
                <a:lnTo>
                  <a:pt x="505" y="635"/>
                </a:lnTo>
                <a:lnTo>
                  <a:pt x="496" y="645"/>
                </a:lnTo>
                <a:lnTo>
                  <a:pt x="478" y="660"/>
                </a:lnTo>
                <a:lnTo>
                  <a:pt x="446" y="687"/>
                </a:lnTo>
                <a:lnTo>
                  <a:pt x="446" y="687"/>
                </a:lnTo>
                <a:lnTo>
                  <a:pt x="437" y="695"/>
                </a:lnTo>
                <a:lnTo>
                  <a:pt x="433" y="699"/>
                </a:lnTo>
                <a:lnTo>
                  <a:pt x="430" y="701"/>
                </a:lnTo>
                <a:lnTo>
                  <a:pt x="428" y="705"/>
                </a:lnTo>
                <a:lnTo>
                  <a:pt x="428" y="709"/>
                </a:lnTo>
                <a:lnTo>
                  <a:pt x="430" y="714"/>
                </a:lnTo>
                <a:lnTo>
                  <a:pt x="432" y="720"/>
                </a:lnTo>
                <a:lnTo>
                  <a:pt x="432" y="720"/>
                </a:lnTo>
                <a:lnTo>
                  <a:pt x="438" y="727"/>
                </a:lnTo>
                <a:lnTo>
                  <a:pt x="446" y="734"/>
                </a:lnTo>
                <a:lnTo>
                  <a:pt x="463" y="750"/>
                </a:lnTo>
                <a:lnTo>
                  <a:pt x="486" y="766"/>
                </a:lnTo>
                <a:lnTo>
                  <a:pt x="551" y="806"/>
                </a:lnTo>
                <a:close/>
                <a:moveTo>
                  <a:pt x="853" y="511"/>
                </a:moveTo>
                <a:lnTo>
                  <a:pt x="853" y="511"/>
                </a:lnTo>
                <a:lnTo>
                  <a:pt x="861" y="520"/>
                </a:lnTo>
                <a:lnTo>
                  <a:pt x="865" y="528"/>
                </a:lnTo>
                <a:lnTo>
                  <a:pt x="866" y="529"/>
                </a:lnTo>
                <a:lnTo>
                  <a:pt x="866" y="530"/>
                </a:lnTo>
                <a:lnTo>
                  <a:pt x="866" y="530"/>
                </a:lnTo>
                <a:lnTo>
                  <a:pt x="863" y="533"/>
                </a:lnTo>
                <a:lnTo>
                  <a:pt x="861" y="537"/>
                </a:lnTo>
                <a:lnTo>
                  <a:pt x="860" y="543"/>
                </a:lnTo>
                <a:lnTo>
                  <a:pt x="860" y="543"/>
                </a:lnTo>
                <a:lnTo>
                  <a:pt x="857" y="541"/>
                </a:lnTo>
                <a:lnTo>
                  <a:pt x="853" y="530"/>
                </a:lnTo>
                <a:lnTo>
                  <a:pt x="853" y="530"/>
                </a:lnTo>
                <a:lnTo>
                  <a:pt x="851" y="525"/>
                </a:lnTo>
                <a:lnTo>
                  <a:pt x="848" y="521"/>
                </a:lnTo>
                <a:lnTo>
                  <a:pt x="847" y="520"/>
                </a:lnTo>
                <a:lnTo>
                  <a:pt x="846" y="518"/>
                </a:lnTo>
                <a:lnTo>
                  <a:pt x="846" y="518"/>
                </a:lnTo>
                <a:lnTo>
                  <a:pt x="846" y="512"/>
                </a:lnTo>
                <a:lnTo>
                  <a:pt x="843" y="506"/>
                </a:lnTo>
                <a:lnTo>
                  <a:pt x="839" y="497"/>
                </a:lnTo>
                <a:lnTo>
                  <a:pt x="853" y="511"/>
                </a:lnTo>
                <a:close/>
                <a:moveTo>
                  <a:pt x="518" y="936"/>
                </a:moveTo>
                <a:lnTo>
                  <a:pt x="518" y="936"/>
                </a:lnTo>
                <a:lnTo>
                  <a:pt x="519" y="935"/>
                </a:lnTo>
                <a:lnTo>
                  <a:pt x="520" y="933"/>
                </a:lnTo>
                <a:lnTo>
                  <a:pt x="524" y="932"/>
                </a:lnTo>
                <a:lnTo>
                  <a:pt x="532" y="930"/>
                </a:lnTo>
                <a:lnTo>
                  <a:pt x="532" y="930"/>
                </a:lnTo>
                <a:lnTo>
                  <a:pt x="544" y="928"/>
                </a:lnTo>
                <a:lnTo>
                  <a:pt x="553" y="928"/>
                </a:lnTo>
                <a:lnTo>
                  <a:pt x="556" y="928"/>
                </a:lnTo>
                <a:lnTo>
                  <a:pt x="557" y="930"/>
                </a:lnTo>
                <a:lnTo>
                  <a:pt x="557" y="930"/>
                </a:lnTo>
                <a:lnTo>
                  <a:pt x="558" y="932"/>
                </a:lnTo>
                <a:lnTo>
                  <a:pt x="560" y="933"/>
                </a:lnTo>
                <a:lnTo>
                  <a:pt x="570" y="936"/>
                </a:lnTo>
                <a:lnTo>
                  <a:pt x="570" y="936"/>
                </a:lnTo>
                <a:lnTo>
                  <a:pt x="578" y="939"/>
                </a:lnTo>
                <a:lnTo>
                  <a:pt x="584" y="940"/>
                </a:lnTo>
                <a:lnTo>
                  <a:pt x="590" y="942"/>
                </a:lnTo>
                <a:lnTo>
                  <a:pt x="486" y="1120"/>
                </a:lnTo>
                <a:lnTo>
                  <a:pt x="453" y="1074"/>
                </a:lnTo>
                <a:lnTo>
                  <a:pt x="453" y="1074"/>
                </a:lnTo>
                <a:lnTo>
                  <a:pt x="486" y="1006"/>
                </a:lnTo>
                <a:lnTo>
                  <a:pt x="507" y="959"/>
                </a:lnTo>
                <a:lnTo>
                  <a:pt x="518" y="936"/>
                </a:lnTo>
                <a:lnTo>
                  <a:pt x="518" y="936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66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6" name="Freeform 24">
            <a:extLst>
              <a:ext uri="{FF2B5EF4-FFF2-40B4-BE49-F238E27FC236}">
                <a16:creationId xmlns:a16="http://schemas.microsoft.com/office/drawing/2014/main" id="{58CF081E-3EAF-4F65-A9DE-16CD6C8AD2E7}"/>
              </a:ext>
            </a:extLst>
          </p:cNvPr>
          <p:cNvSpPr>
            <a:spLocks noEditPoints="1"/>
          </p:cNvSpPr>
          <p:nvPr/>
        </p:nvSpPr>
        <p:spPr bwMode="auto">
          <a:xfrm>
            <a:off x="1371600" y="987625"/>
            <a:ext cx="1547673" cy="2441375"/>
          </a:xfrm>
          <a:custGeom>
            <a:avLst/>
            <a:gdLst>
              <a:gd name="T0" fmla="*/ 571 w 878"/>
              <a:gd name="T1" fmla="*/ 11 h 1385"/>
              <a:gd name="T2" fmla="*/ 529 w 878"/>
              <a:gd name="T3" fmla="*/ 75 h 1385"/>
              <a:gd name="T4" fmla="*/ 517 w 878"/>
              <a:gd name="T5" fmla="*/ 153 h 1385"/>
              <a:gd name="T6" fmla="*/ 518 w 878"/>
              <a:gd name="T7" fmla="*/ 224 h 1385"/>
              <a:gd name="T8" fmla="*/ 483 w 878"/>
              <a:gd name="T9" fmla="*/ 250 h 1385"/>
              <a:gd name="T10" fmla="*/ 405 w 878"/>
              <a:gd name="T11" fmla="*/ 361 h 1385"/>
              <a:gd name="T12" fmla="*/ 322 w 878"/>
              <a:gd name="T13" fmla="*/ 415 h 1385"/>
              <a:gd name="T14" fmla="*/ 298 w 878"/>
              <a:gd name="T15" fmla="*/ 442 h 1385"/>
              <a:gd name="T16" fmla="*/ 183 w 878"/>
              <a:gd name="T17" fmla="*/ 414 h 1385"/>
              <a:gd name="T18" fmla="*/ 141 w 878"/>
              <a:gd name="T19" fmla="*/ 423 h 1385"/>
              <a:gd name="T20" fmla="*/ 76 w 878"/>
              <a:gd name="T21" fmla="*/ 510 h 1385"/>
              <a:gd name="T22" fmla="*/ 6 w 878"/>
              <a:gd name="T23" fmla="*/ 649 h 1385"/>
              <a:gd name="T24" fmla="*/ 6 w 878"/>
              <a:gd name="T25" fmla="*/ 781 h 1385"/>
              <a:gd name="T26" fmla="*/ 13 w 878"/>
              <a:gd name="T27" fmla="*/ 804 h 1385"/>
              <a:gd name="T28" fmla="*/ 71 w 878"/>
              <a:gd name="T29" fmla="*/ 846 h 1385"/>
              <a:gd name="T30" fmla="*/ 71 w 878"/>
              <a:gd name="T31" fmla="*/ 1292 h 1385"/>
              <a:gd name="T32" fmla="*/ 79 w 878"/>
              <a:gd name="T33" fmla="*/ 1353 h 1385"/>
              <a:gd name="T34" fmla="*/ 97 w 878"/>
              <a:gd name="T35" fmla="*/ 1354 h 1385"/>
              <a:gd name="T36" fmla="*/ 104 w 878"/>
              <a:gd name="T37" fmla="*/ 1360 h 1385"/>
              <a:gd name="T38" fmla="*/ 131 w 878"/>
              <a:gd name="T39" fmla="*/ 1348 h 1385"/>
              <a:gd name="T40" fmla="*/ 167 w 878"/>
              <a:gd name="T41" fmla="*/ 1331 h 1385"/>
              <a:gd name="T42" fmla="*/ 282 w 878"/>
              <a:gd name="T43" fmla="*/ 1355 h 1385"/>
              <a:gd name="T44" fmla="*/ 308 w 878"/>
              <a:gd name="T45" fmla="*/ 1385 h 1385"/>
              <a:gd name="T46" fmla="*/ 329 w 878"/>
              <a:gd name="T47" fmla="*/ 1334 h 1385"/>
              <a:gd name="T48" fmla="*/ 428 w 878"/>
              <a:gd name="T49" fmla="*/ 1310 h 1385"/>
              <a:gd name="T50" fmla="*/ 459 w 878"/>
              <a:gd name="T51" fmla="*/ 1307 h 1385"/>
              <a:gd name="T52" fmla="*/ 471 w 878"/>
              <a:gd name="T53" fmla="*/ 1250 h 1385"/>
              <a:gd name="T54" fmla="*/ 475 w 878"/>
              <a:gd name="T55" fmla="*/ 867 h 1385"/>
              <a:gd name="T56" fmla="*/ 492 w 878"/>
              <a:gd name="T57" fmla="*/ 810 h 1385"/>
              <a:gd name="T58" fmla="*/ 461 w 878"/>
              <a:gd name="T59" fmla="*/ 756 h 1385"/>
              <a:gd name="T60" fmla="*/ 405 w 878"/>
              <a:gd name="T61" fmla="*/ 506 h 1385"/>
              <a:gd name="T62" fmla="*/ 529 w 878"/>
              <a:gd name="T63" fmla="*/ 563 h 1385"/>
              <a:gd name="T64" fmla="*/ 519 w 878"/>
              <a:gd name="T65" fmla="*/ 747 h 1385"/>
              <a:gd name="T66" fmla="*/ 508 w 878"/>
              <a:gd name="T67" fmla="*/ 1058 h 1385"/>
              <a:gd name="T68" fmla="*/ 576 w 878"/>
              <a:gd name="T69" fmla="*/ 1144 h 1385"/>
              <a:gd name="T70" fmla="*/ 632 w 878"/>
              <a:gd name="T71" fmla="*/ 1199 h 1385"/>
              <a:gd name="T72" fmla="*/ 633 w 878"/>
              <a:gd name="T73" fmla="*/ 1224 h 1385"/>
              <a:gd name="T74" fmla="*/ 592 w 878"/>
              <a:gd name="T75" fmla="*/ 1270 h 1385"/>
              <a:gd name="T76" fmla="*/ 609 w 878"/>
              <a:gd name="T77" fmla="*/ 1302 h 1385"/>
              <a:gd name="T78" fmla="*/ 684 w 878"/>
              <a:gd name="T79" fmla="*/ 1294 h 1385"/>
              <a:gd name="T80" fmla="*/ 695 w 878"/>
              <a:gd name="T81" fmla="*/ 1212 h 1385"/>
              <a:gd name="T82" fmla="*/ 687 w 878"/>
              <a:gd name="T83" fmla="*/ 1144 h 1385"/>
              <a:gd name="T84" fmla="*/ 693 w 878"/>
              <a:gd name="T85" fmla="*/ 1098 h 1385"/>
              <a:gd name="T86" fmla="*/ 728 w 878"/>
              <a:gd name="T87" fmla="*/ 1110 h 1385"/>
              <a:gd name="T88" fmla="*/ 741 w 878"/>
              <a:gd name="T89" fmla="*/ 1149 h 1385"/>
              <a:gd name="T90" fmla="*/ 750 w 878"/>
              <a:gd name="T91" fmla="*/ 1263 h 1385"/>
              <a:gd name="T92" fmla="*/ 779 w 878"/>
              <a:gd name="T93" fmla="*/ 1286 h 1385"/>
              <a:gd name="T94" fmla="*/ 817 w 878"/>
              <a:gd name="T95" fmla="*/ 1224 h 1385"/>
              <a:gd name="T96" fmla="*/ 822 w 878"/>
              <a:gd name="T97" fmla="*/ 1129 h 1385"/>
              <a:gd name="T98" fmla="*/ 835 w 878"/>
              <a:gd name="T99" fmla="*/ 1110 h 1385"/>
              <a:gd name="T100" fmla="*/ 847 w 878"/>
              <a:gd name="T101" fmla="*/ 1000 h 1385"/>
              <a:gd name="T102" fmla="*/ 839 w 878"/>
              <a:gd name="T103" fmla="*/ 810 h 1385"/>
              <a:gd name="T104" fmla="*/ 852 w 878"/>
              <a:gd name="T105" fmla="*/ 756 h 1385"/>
              <a:gd name="T106" fmla="*/ 878 w 878"/>
              <a:gd name="T107" fmla="*/ 693 h 1385"/>
              <a:gd name="T108" fmla="*/ 851 w 878"/>
              <a:gd name="T109" fmla="*/ 453 h 1385"/>
              <a:gd name="T110" fmla="*/ 817 w 878"/>
              <a:gd name="T111" fmla="*/ 287 h 1385"/>
              <a:gd name="T112" fmla="*/ 785 w 878"/>
              <a:gd name="T113" fmla="*/ 204 h 1385"/>
              <a:gd name="T114" fmla="*/ 744 w 878"/>
              <a:gd name="T115" fmla="*/ 214 h 1385"/>
              <a:gd name="T116" fmla="*/ 707 w 878"/>
              <a:gd name="T117" fmla="*/ 175 h 1385"/>
              <a:gd name="T118" fmla="*/ 682 w 878"/>
              <a:gd name="T119" fmla="*/ 63 h 1385"/>
              <a:gd name="T120" fmla="*/ 638 w 878"/>
              <a:gd name="T121" fmla="*/ 0 h 1385"/>
              <a:gd name="T122" fmla="*/ 353 w 878"/>
              <a:gd name="T123" fmla="*/ 486 h 1385"/>
              <a:gd name="T124" fmla="*/ 356 w 878"/>
              <a:gd name="T125" fmla="*/ 647 h 13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878" h="1385">
                <a:moveTo>
                  <a:pt x="604" y="11"/>
                </a:moveTo>
                <a:lnTo>
                  <a:pt x="604" y="11"/>
                </a:lnTo>
                <a:lnTo>
                  <a:pt x="601" y="9"/>
                </a:lnTo>
                <a:lnTo>
                  <a:pt x="594" y="6"/>
                </a:lnTo>
                <a:lnTo>
                  <a:pt x="589" y="5"/>
                </a:lnTo>
                <a:lnTo>
                  <a:pt x="583" y="5"/>
                </a:lnTo>
                <a:lnTo>
                  <a:pt x="577" y="7"/>
                </a:lnTo>
                <a:lnTo>
                  <a:pt x="571" y="11"/>
                </a:lnTo>
                <a:lnTo>
                  <a:pt x="571" y="11"/>
                </a:lnTo>
                <a:lnTo>
                  <a:pt x="564" y="16"/>
                </a:lnTo>
                <a:lnTo>
                  <a:pt x="558" y="23"/>
                </a:lnTo>
                <a:lnTo>
                  <a:pt x="552" y="30"/>
                </a:lnTo>
                <a:lnTo>
                  <a:pt x="547" y="40"/>
                </a:lnTo>
                <a:lnTo>
                  <a:pt x="537" y="58"/>
                </a:lnTo>
                <a:lnTo>
                  <a:pt x="529" y="75"/>
                </a:lnTo>
                <a:lnTo>
                  <a:pt x="529" y="75"/>
                </a:lnTo>
                <a:lnTo>
                  <a:pt x="523" y="89"/>
                </a:lnTo>
                <a:lnTo>
                  <a:pt x="518" y="99"/>
                </a:lnTo>
                <a:lnTo>
                  <a:pt x="514" y="109"/>
                </a:lnTo>
                <a:lnTo>
                  <a:pt x="514" y="120"/>
                </a:lnTo>
                <a:lnTo>
                  <a:pt x="514" y="120"/>
                </a:lnTo>
                <a:lnTo>
                  <a:pt x="513" y="139"/>
                </a:lnTo>
                <a:lnTo>
                  <a:pt x="514" y="147"/>
                </a:lnTo>
                <a:lnTo>
                  <a:pt x="517" y="153"/>
                </a:lnTo>
                <a:lnTo>
                  <a:pt x="517" y="153"/>
                </a:lnTo>
                <a:lnTo>
                  <a:pt x="519" y="162"/>
                </a:lnTo>
                <a:lnTo>
                  <a:pt x="520" y="176"/>
                </a:lnTo>
                <a:lnTo>
                  <a:pt x="520" y="189"/>
                </a:lnTo>
                <a:lnTo>
                  <a:pt x="519" y="202"/>
                </a:lnTo>
                <a:lnTo>
                  <a:pt x="519" y="202"/>
                </a:lnTo>
                <a:lnTo>
                  <a:pt x="518" y="214"/>
                </a:lnTo>
                <a:lnTo>
                  <a:pt x="518" y="224"/>
                </a:lnTo>
                <a:lnTo>
                  <a:pt x="519" y="234"/>
                </a:lnTo>
                <a:lnTo>
                  <a:pt x="517" y="244"/>
                </a:lnTo>
                <a:lnTo>
                  <a:pt x="517" y="244"/>
                </a:lnTo>
                <a:lnTo>
                  <a:pt x="503" y="245"/>
                </a:lnTo>
                <a:lnTo>
                  <a:pt x="492" y="246"/>
                </a:lnTo>
                <a:lnTo>
                  <a:pt x="486" y="247"/>
                </a:lnTo>
                <a:lnTo>
                  <a:pt x="483" y="250"/>
                </a:lnTo>
                <a:lnTo>
                  <a:pt x="483" y="250"/>
                </a:lnTo>
                <a:lnTo>
                  <a:pt x="478" y="253"/>
                </a:lnTo>
                <a:lnTo>
                  <a:pt x="473" y="260"/>
                </a:lnTo>
                <a:lnTo>
                  <a:pt x="460" y="280"/>
                </a:lnTo>
                <a:lnTo>
                  <a:pt x="439" y="314"/>
                </a:lnTo>
                <a:lnTo>
                  <a:pt x="439" y="314"/>
                </a:lnTo>
                <a:lnTo>
                  <a:pt x="420" y="340"/>
                </a:lnTo>
                <a:lnTo>
                  <a:pt x="405" y="361"/>
                </a:lnTo>
                <a:lnTo>
                  <a:pt x="405" y="361"/>
                </a:lnTo>
                <a:lnTo>
                  <a:pt x="376" y="378"/>
                </a:lnTo>
                <a:lnTo>
                  <a:pt x="357" y="389"/>
                </a:lnTo>
                <a:lnTo>
                  <a:pt x="348" y="395"/>
                </a:lnTo>
                <a:lnTo>
                  <a:pt x="348" y="395"/>
                </a:lnTo>
                <a:lnTo>
                  <a:pt x="342" y="402"/>
                </a:lnTo>
                <a:lnTo>
                  <a:pt x="342" y="402"/>
                </a:lnTo>
                <a:lnTo>
                  <a:pt x="330" y="409"/>
                </a:lnTo>
                <a:lnTo>
                  <a:pt x="322" y="415"/>
                </a:lnTo>
                <a:lnTo>
                  <a:pt x="318" y="419"/>
                </a:lnTo>
                <a:lnTo>
                  <a:pt x="317" y="423"/>
                </a:lnTo>
                <a:lnTo>
                  <a:pt x="317" y="423"/>
                </a:lnTo>
                <a:lnTo>
                  <a:pt x="315" y="430"/>
                </a:lnTo>
                <a:lnTo>
                  <a:pt x="312" y="437"/>
                </a:lnTo>
                <a:lnTo>
                  <a:pt x="310" y="443"/>
                </a:lnTo>
                <a:lnTo>
                  <a:pt x="310" y="443"/>
                </a:lnTo>
                <a:lnTo>
                  <a:pt x="298" y="442"/>
                </a:lnTo>
                <a:lnTo>
                  <a:pt x="272" y="438"/>
                </a:lnTo>
                <a:lnTo>
                  <a:pt x="241" y="432"/>
                </a:lnTo>
                <a:lnTo>
                  <a:pt x="227" y="428"/>
                </a:lnTo>
                <a:lnTo>
                  <a:pt x="217" y="423"/>
                </a:lnTo>
                <a:lnTo>
                  <a:pt x="217" y="423"/>
                </a:lnTo>
                <a:lnTo>
                  <a:pt x="206" y="419"/>
                </a:lnTo>
                <a:lnTo>
                  <a:pt x="194" y="415"/>
                </a:lnTo>
                <a:lnTo>
                  <a:pt x="183" y="414"/>
                </a:lnTo>
                <a:lnTo>
                  <a:pt x="171" y="413"/>
                </a:lnTo>
                <a:lnTo>
                  <a:pt x="151" y="413"/>
                </a:lnTo>
                <a:lnTo>
                  <a:pt x="144" y="413"/>
                </a:lnTo>
                <a:lnTo>
                  <a:pt x="144" y="413"/>
                </a:lnTo>
                <a:lnTo>
                  <a:pt x="143" y="414"/>
                </a:lnTo>
                <a:lnTo>
                  <a:pt x="141" y="417"/>
                </a:lnTo>
                <a:lnTo>
                  <a:pt x="141" y="423"/>
                </a:lnTo>
                <a:lnTo>
                  <a:pt x="141" y="423"/>
                </a:lnTo>
                <a:lnTo>
                  <a:pt x="139" y="429"/>
                </a:lnTo>
                <a:lnTo>
                  <a:pt x="134" y="437"/>
                </a:lnTo>
                <a:lnTo>
                  <a:pt x="121" y="459"/>
                </a:lnTo>
                <a:lnTo>
                  <a:pt x="97" y="493"/>
                </a:lnTo>
                <a:lnTo>
                  <a:pt x="97" y="493"/>
                </a:lnTo>
                <a:lnTo>
                  <a:pt x="93" y="497"/>
                </a:lnTo>
                <a:lnTo>
                  <a:pt x="88" y="501"/>
                </a:lnTo>
                <a:lnTo>
                  <a:pt x="76" y="510"/>
                </a:lnTo>
                <a:lnTo>
                  <a:pt x="64" y="521"/>
                </a:lnTo>
                <a:lnTo>
                  <a:pt x="59" y="526"/>
                </a:lnTo>
                <a:lnTo>
                  <a:pt x="56" y="529"/>
                </a:lnTo>
                <a:lnTo>
                  <a:pt x="56" y="529"/>
                </a:lnTo>
                <a:lnTo>
                  <a:pt x="47" y="549"/>
                </a:lnTo>
                <a:lnTo>
                  <a:pt x="34" y="580"/>
                </a:lnTo>
                <a:lnTo>
                  <a:pt x="6" y="649"/>
                </a:lnTo>
                <a:lnTo>
                  <a:pt x="6" y="649"/>
                </a:lnTo>
                <a:lnTo>
                  <a:pt x="4" y="656"/>
                </a:lnTo>
                <a:lnTo>
                  <a:pt x="2" y="664"/>
                </a:lnTo>
                <a:lnTo>
                  <a:pt x="0" y="684"/>
                </a:lnTo>
                <a:lnTo>
                  <a:pt x="0" y="706"/>
                </a:lnTo>
                <a:lnTo>
                  <a:pt x="0" y="728"/>
                </a:lnTo>
                <a:lnTo>
                  <a:pt x="4" y="765"/>
                </a:lnTo>
                <a:lnTo>
                  <a:pt x="5" y="777"/>
                </a:lnTo>
                <a:lnTo>
                  <a:pt x="6" y="781"/>
                </a:lnTo>
                <a:lnTo>
                  <a:pt x="6" y="781"/>
                </a:lnTo>
                <a:lnTo>
                  <a:pt x="8" y="781"/>
                </a:lnTo>
                <a:lnTo>
                  <a:pt x="12" y="782"/>
                </a:lnTo>
                <a:lnTo>
                  <a:pt x="14" y="785"/>
                </a:lnTo>
                <a:lnTo>
                  <a:pt x="17" y="788"/>
                </a:lnTo>
                <a:lnTo>
                  <a:pt x="17" y="788"/>
                </a:lnTo>
                <a:lnTo>
                  <a:pt x="16" y="794"/>
                </a:lnTo>
                <a:lnTo>
                  <a:pt x="13" y="804"/>
                </a:lnTo>
                <a:lnTo>
                  <a:pt x="12" y="813"/>
                </a:lnTo>
                <a:lnTo>
                  <a:pt x="12" y="817"/>
                </a:lnTo>
                <a:lnTo>
                  <a:pt x="14" y="820"/>
                </a:lnTo>
                <a:lnTo>
                  <a:pt x="14" y="820"/>
                </a:lnTo>
                <a:lnTo>
                  <a:pt x="18" y="823"/>
                </a:lnTo>
                <a:lnTo>
                  <a:pt x="25" y="827"/>
                </a:lnTo>
                <a:lnTo>
                  <a:pt x="45" y="836"/>
                </a:lnTo>
                <a:lnTo>
                  <a:pt x="71" y="846"/>
                </a:lnTo>
                <a:lnTo>
                  <a:pt x="71" y="846"/>
                </a:lnTo>
                <a:lnTo>
                  <a:pt x="68" y="1067"/>
                </a:lnTo>
                <a:lnTo>
                  <a:pt x="66" y="1219"/>
                </a:lnTo>
                <a:lnTo>
                  <a:pt x="66" y="1270"/>
                </a:lnTo>
                <a:lnTo>
                  <a:pt x="68" y="1284"/>
                </a:lnTo>
                <a:lnTo>
                  <a:pt x="69" y="1290"/>
                </a:lnTo>
                <a:lnTo>
                  <a:pt x="69" y="1290"/>
                </a:lnTo>
                <a:lnTo>
                  <a:pt x="71" y="1292"/>
                </a:lnTo>
                <a:lnTo>
                  <a:pt x="74" y="1294"/>
                </a:lnTo>
                <a:lnTo>
                  <a:pt x="76" y="1297"/>
                </a:lnTo>
                <a:lnTo>
                  <a:pt x="76" y="1297"/>
                </a:lnTo>
                <a:lnTo>
                  <a:pt x="75" y="1314"/>
                </a:lnTo>
                <a:lnTo>
                  <a:pt x="75" y="1327"/>
                </a:lnTo>
                <a:lnTo>
                  <a:pt x="76" y="1339"/>
                </a:lnTo>
                <a:lnTo>
                  <a:pt x="76" y="1339"/>
                </a:lnTo>
                <a:lnTo>
                  <a:pt x="79" y="1353"/>
                </a:lnTo>
                <a:lnTo>
                  <a:pt x="81" y="1357"/>
                </a:lnTo>
                <a:lnTo>
                  <a:pt x="83" y="1359"/>
                </a:lnTo>
                <a:lnTo>
                  <a:pt x="87" y="1360"/>
                </a:lnTo>
                <a:lnTo>
                  <a:pt x="87" y="1360"/>
                </a:lnTo>
                <a:lnTo>
                  <a:pt x="92" y="1360"/>
                </a:lnTo>
                <a:lnTo>
                  <a:pt x="95" y="1359"/>
                </a:lnTo>
                <a:lnTo>
                  <a:pt x="97" y="1356"/>
                </a:lnTo>
                <a:lnTo>
                  <a:pt x="97" y="1354"/>
                </a:lnTo>
                <a:lnTo>
                  <a:pt x="97" y="1354"/>
                </a:lnTo>
                <a:lnTo>
                  <a:pt x="98" y="1354"/>
                </a:lnTo>
                <a:lnTo>
                  <a:pt x="100" y="1354"/>
                </a:lnTo>
                <a:lnTo>
                  <a:pt x="102" y="1354"/>
                </a:lnTo>
                <a:lnTo>
                  <a:pt x="102" y="1354"/>
                </a:lnTo>
                <a:lnTo>
                  <a:pt x="102" y="1355"/>
                </a:lnTo>
                <a:lnTo>
                  <a:pt x="102" y="1357"/>
                </a:lnTo>
                <a:lnTo>
                  <a:pt x="104" y="1360"/>
                </a:lnTo>
                <a:lnTo>
                  <a:pt x="110" y="1362"/>
                </a:lnTo>
                <a:lnTo>
                  <a:pt x="110" y="1362"/>
                </a:lnTo>
                <a:lnTo>
                  <a:pt x="121" y="1365"/>
                </a:lnTo>
                <a:lnTo>
                  <a:pt x="125" y="1363"/>
                </a:lnTo>
                <a:lnTo>
                  <a:pt x="128" y="1360"/>
                </a:lnTo>
                <a:lnTo>
                  <a:pt x="128" y="1360"/>
                </a:lnTo>
                <a:lnTo>
                  <a:pt x="129" y="1355"/>
                </a:lnTo>
                <a:lnTo>
                  <a:pt x="131" y="1348"/>
                </a:lnTo>
                <a:lnTo>
                  <a:pt x="132" y="1330"/>
                </a:lnTo>
                <a:lnTo>
                  <a:pt x="131" y="1305"/>
                </a:lnTo>
                <a:lnTo>
                  <a:pt x="131" y="1305"/>
                </a:lnTo>
                <a:lnTo>
                  <a:pt x="133" y="1308"/>
                </a:lnTo>
                <a:lnTo>
                  <a:pt x="140" y="1315"/>
                </a:lnTo>
                <a:lnTo>
                  <a:pt x="151" y="1324"/>
                </a:lnTo>
                <a:lnTo>
                  <a:pt x="158" y="1327"/>
                </a:lnTo>
                <a:lnTo>
                  <a:pt x="167" y="1331"/>
                </a:lnTo>
                <a:lnTo>
                  <a:pt x="167" y="1331"/>
                </a:lnTo>
                <a:lnTo>
                  <a:pt x="178" y="1333"/>
                </a:lnTo>
                <a:lnTo>
                  <a:pt x="195" y="1336"/>
                </a:lnTo>
                <a:lnTo>
                  <a:pt x="232" y="1337"/>
                </a:lnTo>
                <a:lnTo>
                  <a:pt x="266" y="1337"/>
                </a:lnTo>
                <a:lnTo>
                  <a:pt x="281" y="1336"/>
                </a:lnTo>
                <a:lnTo>
                  <a:pt x="281" y="1336"/>
                </a:lnTo>
                <a:lnTo>
                  <a:pt x="282" y="1355"/>
                </a:lnTo>
                <a:lnTo>
                  <a:pt x="283" y="1368"/>
                </a:lnTo>
                <a:lnTo>
                  <a:pt x="284" y="1374"/>
                </a:lnTo>
                <a:lnTo>
                  <a:pt x="285" y="1378"/>
                </a:lnTo>
                <a:lnTo>
                  <a:pt x="285" y="1378"/>
                </a:lnTo>
                <a:lnTo>
                  <a:pt x="289" y="1380"/>
                </a:lnTo>
                <a:lnTo>
                  <a:pt x="293" y="1382"/>
                </a:lnTo>
                <a:lnTo>
                  <a:pt x="302" y="1385"/>
                </a:lnTo>
                <a:lnTo>
                  <a:pt x="308" y="1385"/>
                </a:lnTo>
                <a:lnTo>
                  <a:pt x="313" y="1385"/>
                </a:lnTo>
                <a:lnTo>
                  <a:pt x="318" y="1383"/>
                </a:lnTo>
                <a:lnTo>
                  <a:pt x="322" y="1380"/>
                </a:lnTo>
                <a:lnTo>
                  <a:pt x="322" y="1380"/>
                </a:lnTo>
                <a:lnTo>
                  <a:pt x="324" y="1376"/>
                </a:lnTo>
                <a:lnTo>
                  <a:pt x="327" y="1368"/>
                </a:lnTo>
                <a:lnTo>
                  <a:pt x="328" y="1350"/>
                </a:lnTo>
                <a:lnTo>
                  <a:pt x="329" y="1334"/>
                </a:lnTo>
                <a:lnTo>
                  <a:pt x="329" y="1328"/>
                </a:lnTo>
                <a:lnTo>
                  <a:pt x="330" y="1326"/>
                </a:lnTo>
                <a:lnTo>
                  <a:pt x="330" y="1326"/>
                </a:lnTo>
                <a:lnTo>
                  <a:pt x="338" y="1316"/>
                </a:lnTo>
                <a:lnTo>
                  <a:pt x="342" y="1308"/>
                </a:lnTo>
                <a:lnTo>
                  <a:pt x="413" y="1303"/>
                </a:lnTo>
                <a:lnTo>
                  <a:pt x="413" y="1303"/>
                </a:lnTo>
                <a:lnTo>
                  <a:pt x="428" y="1310"/>
                </a:lnTo>
                <a:lnTo>
                  <a:pt x="428" y="1310"/>
                </a:lnTo>
                <a:lnTo>
                  <a:pt x="434" y="1313"/>
                </a:lnTo>
                <a:lnTo>
                  <a:pt x="443" y="1314"/>
                </a:lnTo>
                <a:lnTo>
                  <a:pt x="451" y="1313"/>
                </a:lnTo>
                <a:lnTo>
                  <a:pt x="455" y="1313"/>
                </a:lnTo>
                <a:lnTo>
                  <a:pt x="456" y="1310"/>
                </a:lnTo>
                <a:lnTo>
                  <a:pt x="456" y="1310"/>
                </a:lnTo>
                <a:lnTo>
                  <a:pt x="459" y="1307"/>
                </a:lnTo>
                <a:lnTo>
                  <a:pt x="460" y="1299"/>
                </a:lnTo>
                <a:lnTo>
                  <a:pt x="463" y="1282"/>
                </a:lnTo>
                <a:lnTo>
                  <a:pt x="467" y="1267"/>
                </a:lnTo>
                <a:lnTo>
                  <a:pt x="467" y="1258"/>
                </a:lnTo>
                <a:lnTo>
                  <a:pt x="467" y="1258"/>
                </a:lnTo>
                <a:lnTo>
                  <a:pt x="467" y="1257"/>
                </a:lnTo>
                <a:lnTo>
                  <a:pt x="468" y="1253"/>
                </a:lnTo>
                <a:lnTo>
                  <a:pt x="471" y="1250"/>
                </a:lnTo>
                <a:lnTo>
                  <a:pt x="472" y="1242"/>
                </a:lnTo>
                <a:lnTo>
                  <a:pt x="472" y="1242"/>
                </a:lnTo>
                <a:lnTo>
                  <a:pt x="473" y="1224"/>
                </a:lnTo>
                <a:lnTo>
                  <a:pt x="473" y="1181"/>
                </a:lnTo>
                <a:lnTo>
                  <a:pt x="473" y="1054"/>
                </a:lnTo>
                <a:lnTo>
                  <a:pt x="472" y="872"/>
                </a:lnTo>
                <a:lnTo>
                  <a:pt x="472" y="872"/>
                </a:lnTo>
                <a:lnTo>
                  <a:pt x="475" y="867"/>
                </a:lnTo>
                <a:lnTo>
                  <a:pt x="484" y="856"/>
                </a:lnTo>
                <a:lnTo>
                  <a:pt x="489" y="848"/>
                </a:lnTo>
                <a:lnTo>
                  <a:pt x="492" y="839"/>
                </a:lnTo>
                <a:lnTo>
                  <a:pt x="495" y="831"/>
                </a:lnTo>
                <a:lnTo>
                  <a:pt x="496" y="822"/>
                </a:lnTo>
                <a:lnTo>
                  <a:pt x="496" y="822"/>
                </a:lnTo>
                <a:lnTo>
                  <a:pt x="495" y="815"/>
                </a:lnTo>
                <a:lnTo>
                  <a:pt x="492" y="810"/>
                </a:lnTo>
                <a:lnTo>
                  <a:pt x="489" y="807"/>
                </a:lnTo>
                <a:lnTo>
                  <a:pt x="485" y="804"/>
                </a:lnTo>
                <a:lnTo>
                  <a:pt x="478" y="798"/>
                </a:lnTo>
                <a:lnTo>
                  <a:pt x="474" y="794"/>
                </a:lnTo>
                <a:lnTo>
                  <a:pt x="472" y="788"/>
                </a:lnTo>
                <a:lnTo>
                  <a:pt x="472" y="788"/>
                </a:lnTo>
                <a:lnTo>
                  <a:pt x="467" y="773"/>
                </a:lnTo>
                <a:lnTo>
                  <a:pt x="461" y="756"/>
                </a:lnTo>
                <a:lnTo>
                  <a:pt x="452" y="741"/>
                </a:lnTo>
                <a:lnTo>
                  <a:pt x="450" y="735"/>
                </a:lnTo>
                <a:lnTo>
                  <a:pt x="446" y="731"/>
                </a:lnTo>
                <a:lnTo>
                  <a:pt x="446" y="731"/>
                </a:lnTo>
                <a:lnTo>
                  <a:pt x="438" y="727"/>
                </a:lnTo>
                <a:lnTo>
                  <a:pt x="428" y="722"/>
                </a:lnTo>
                <a:lnTo>
                  <a:pt x="415" y="716"/>
                </a:lnTo>
                <a:lnTo>
                  <a:pt x="405" y="506"/>
                </a:lnTo>
                <a:lnTo>
                  <a:pt x="433" y="495"/>
                </a:lnTo>
                <a:lnTo>
                  <a:pt x="444" y="493"/>
                </a:lnTo>
                <a:lnTo>
                  <a:pt x="474" y="504"/>
                </a:lnTo>
                <a:lnTo>
                  <a:pt x="501" y="506"/>
                </a:lnTo>
                <a:lnTo>
                  <a:pt x="526" y="522"/>
                </a:lnTo>
                <a:lnTo>
                  <a:pt x="526" y="522"/>
                </a:lnTo>
                <a:lnTo>
                  <a:pt x="528" y="539"/>
                </a:lnTo>
                <a:lnTo>
                  <a:pt x="529" y="563"/>
                </a:lnTo>
                <a:lnTo>
                  <a:pt x="529" y="563"/>
                </a:lnTo>
                <a:lnTo>
                  <a:pt x="525" y="599"/>
                </a:lnTo>
                <a:lnTo>
                  <a:pt x="521" y="638"/>
                </a:lnTo>
                <a:lnTo>
                  <a:pt x="521" y="638"/>
                </a:lnTo>
                <a:lnTo>
                  <a:pt x="519" y="688"/>
                </a:lnTo>
                <a:lnTo>
                  <a:pt x="518" y="722"/>
                </a:lnTo>
                <a:lnTo>
                  <a:pt x="519" y="747"/>
                </a:lnTo>
                <a:lnTo>
                  <a:pt x="519" y="747"/>
                </a:lnTo>
                <a:lnTo>
                  <a:pt x="524" y="810"/>
                </a:lnTo>
                <a:lnTo>
                  <a:pt x="526" y="848"/>
                </a:lnTo>
                <a:lnTo>
                  <a:pt x="526" y="877"/>
                </a:lnTo>
                <a:lnTo>
                  <a:pt x="526" y="877"/>
                </a:lnTo>
                <a:lnTo>
                  <a:pt x="525" y="948"/>
                </a:lnTo>
                <a:lnTo>
                  <a:pt x="524" y="999"/>
                </a:lnTo>
                <a:lnTo>
                  <a:pt x="524" y="999"/>
                </a:lnTo>
                <a:lnTo>
                  <a:pt x="508" y="1058"/>
                </a:lnTo>
                <a:lnTo>
                  <a:pt x="498" y="1100"/>
                </a:lnTo>
                <a:lnTo>
                  <a:pt x="496" y="1113"/>
                </a:lnTo>
                <a:lnTo>
                  <a:pt x="496" y="1119"/>
                </a:lnTo>
                <a:lnTo>
                  <a:pt x="496" y="1119"/>
                </a:lnTo>
                <a:lnTo>
                  <a:pt x="501" y="1121"/>
                </a:lnTo>
                <a:lnTo>
                  <a:pt x="511" y="1125"/>
                </a:lnTo>
                <a:lnTo>
                  <a:pt x="524" y="1129"/>
                </a:lnTo>
                <a:lnTo>
                  <a:pt x="576" y="1144"/>
                </a:lnTo>
                <a:lnTo>
                  <a:pt x="576" y="1144"/>
                </a:lnTo>
                <a:lnTo>
                  <a:pt x="587" y="1143"/>
                </a:lnTo>
                <a:lnTo>
                  <a:pt x="595" y="1143"/>
                </a:lnTo>
                <a:lnTo>
                  <a:pt x="599" y="1144"/>
                </a:lnTo>
                <a:lnTo>
                  <a:pt x="599" y="1144"/>
                </a:lnTo>
                <a:lnTo>
                  <a:pt x="617" y="1172"/>
                </a:lnTo>
                <a:lnTo>
                  <a:pt x="628" y="1192"/>
                </a:lnTo>
                <a:lnTo>
                  <a:pt x="632" y="1199"/>
                </a:lnTo>
                <a:lnTo>
                  <a:pt x="633" y="1201"/>
                </a:lnTo>
                <a:lnTo>
                  <a:pt x="633" y="1201"/>
                </a:lnTo>
                <a:lnTo>
                  <a:pt x="632" y="1204"/>
                </a:lnTo>
                <a:lnTo>
                  <a:pt x="633" y="1209"/>
                </a:lnTo>
                <a:lnTo>
                  <a:pt x="633" y="1217"/>
                </a:lnTo>
                <a:lnTo>
                  <a:pt x="633" y="1217"/>
                </a:lnTo>
                <a:lnTo>
                  <a:pt x="633" y="1221"/>
                </a:lnTo>
                <a:lnTo>
                  <a:pt x="633" y="1224"/>
                </a:lnTo>
                <a:lnTo>
                  <a:pt x="633" y="1224"/>
                </a:lnTo>
                <a:lnTo>
                  <a:pt x="628" y="1229"/>
                </a:lnTo>
                <a:lnTo>
                  <a:pt x="619" y="1238"/>
                </a:lnTo>
                <a:lnTo>
                  <a:pt x="604" y="1251"/>
                </a:lnTo>
                <a:lnTo>
                  <a:pt x="604" y="1251"/>
                </a:lnTo>
                <a:lnTo>
                  <a:pt x="600" y="1256"/>
                </a:lnTo>
                <a:lnTo>
                  <a:pt x="594" y="1264"/>
                </a:lnTo>
                <a:lnTo>
                  <a:pt x="592" y="1270"/>
                </a:lnTo>
                <a:lnTo>
                  <a:pt x="590" y="1275"/>
                </a:lnTo>
                <a:lnTo>
                  <a:pt x="590" y="1281"/>
                </a:lnTo>
                <a:lnTo>
                  <a:pt x="594" y="1287"/>
                </a:lnTo>
                <a:lnTo>
                  <a:pt x="594" y="1287"/>
                </a:lnTo>
                <a:lnTo>
                  <a:pt x="600" y="1296"/>
                </a:lnTo>
                <a:lnTo>
                  <a:pt x="603" y="1299"/>
                </a:lnTo>
                <a:lnTo>
                  <a:pt x="605" y="1301"/>
                </a:lnTo>
                <a:lnTo>
                  <a:pt x="609" y="1302"/>
                </a:lnTo>
                <a:lnTo>
                  <a:pt x="622" y="1303"/>
                </a:lnTo>
                <a:lnTo>
                  <a:pt x="622" y="1303"/>
                </a:lnTo>
                <a:lnTo>
                  <a:pt x="640" y="1303"/>
                </a:lnTo>
                <a:lnTo>
                  <a:pt x="656" y="1302"/>
                </a:lnTo>
                <a:lnTo>
                  <a:pt x="669" y="1301"/>
                </a:lnTo>
                <a:lnTo>
                  <a:pt x="679" y="1297"/>
                </a:lnTo>
                <a:lnTo>
                  <a:pt x="679" y="1297"/>
                </a:lnTo>
                <a:lnTo>
                  <a:pt x="684" y="1294"/>
                </a:lnTo>
                <a:lnTo>
                  <a:pt x="687" y="1291"/>
                </a:lnTo>
                <a:lnTo>
                  <a:pt x="691" y="1286"/>
                </a:lnTo>
                <a:lnTo>
                  <a:pt x="693" y="1281"/>
                </a:lnTo>
                <a:lnTo>
                  <a:pt x="697" y="1269"/>
                </a:lnTo>
                <a:lnTo>
                  <a:pt x="697" y="1258"/>
                </a:lnTo>
                <a:lnTo>
                  <a:pt x="697" y="1258"/>
                </a:lnTo>
                <a:lnTo>
                  <a:pt x="697" y="1236"/>
                </a:lnTo>
                <a:lnTo>
                  <a:pt x="695" y="1212"/>
                </a:lnTo>
                <a:lnTo>
                  <a:pt x="695" y="1212"/>
                </a:lnTo>
                <a:lnTo>
                  <a:pt x="693" y="1202"/>
                </a:lnTo>
                <a:lnTo>
                  <a:pt x="691" y="1195"/>
                </a:lnTo>
                <a:lnTo>
                  <a:pt x="688" y="1189"/>
                </a:lnTo>
                <a:lnTo>
                  <a:pt x="687" y="1183"/>
                </a:lnTo>
                <a:lnTo>
                  <a:pt x="687" y="1183"/>
                </a:lnTo>
                <a:lnTo>
                  <a:pt x="687" y="1170"/>
                </a:lnTo>
                <a:lnTo>
                  <a:pt x="687" y="1144"/>
                </a:lnTo>
                <a:lnTo>
                  <a:pt x="687" y="1144"/>
                </a:lnTo>
                <a:lnTo>
                  <a:pt x="686" y="1126"/>
                </a:lnTo>
                <a:lnTo>
                  <a:pt x="684" y="1113"/>
                </a:lnTo>
                <a:lnTo>
                  <a:pt x="682" y="1104"/>
                </a:lnTo>
                <a:lnTo>
                  <a:pt x="684" y="1102"/>
                </a:lnTo>
                <a:lnTo>
                  <a:pt x="685" y="1101"/>
                </a:lnTo>
                <a:lnTo>
                  <a:pt x="685" y="1101"/>
                </a:lnTo>
                <a:lnTo>
                  <a:pt x="693" y="1098"/>
                </a:lnTo>
                <a:lnTo>
                  <a:pt x="709" y="1095"/>
                </a:lnTo>
                <a:lnTo>
                  <a:pt x="716" y="1095"/>
                </a:lnTo>
                <a:lnTo>
                  <a:pt x="722" y="1095"/>
                </a:lnTo>
                <a:lnTo>
                  <a:pt x="727" y="1097"/>
                </a:lnTo>
                <a:lnTo>
                  <a:pt x="728" y="1098"/>
                </a:lnTo>
                <a:lnTo>
                  <a:pt x="728" y="1101"/>
                </a:lnTo>
                <a:lnTo>
                  <a:pt x="728" y="1101"/>
                </a:lnTo>
                <a:lnTo>
                  <a:pt x="728" y="1110"/>
                </a:lnTo>
                <a:lnTo>
                  <a:pt x="728" y="1120"/>
                </a:lnTo>
                <a:lnTo>
                  <a:pt x="728" y="1129"/>
                </a:lnTo>
                <a:lnTo>
                  <a:pt x="730" y="1132"/>
                </a:lnTo>
                <a:lnTo>
                  <a:pt x="731" y="1133"/>
                </a:lnTo>
                <a:lnTo>
                  <a:pt x="731" y="1133"/>
                </a:lnTo>
                <a:lnTo>
                  <a:pt x="734" y="1137"/>
                </a:lnTo>
                <a:lnTo>
                  <a:pt x="738" y="1143"/>
                </a:lnTo>
                <a:lnTo>
                  <a:pt x="741" y="1149"/>
                </a:lnTo>
                <a:lnTo>
                  <a:pt x="742" y="1155"/>
                </a:lnTo>
                <a:lnTo>
                  <a:pt x="742" y="1155"/>
                </a:lnTo>
                <a:lnTo>
                  <a:pt x="742" y="1166"/>
                </a:lnTo>
                <a:lnTo>
                  <a:pt x="743" y="1188"/>
                </a:lnTo>
                <a:lnTo>
                  <a:pt x="747" y="1233"/>
                </a:lnTo>
                <a:lnTo>
                  <a:pt x="747" y="1233"/>
                </a:lnTo>
                <a:lnTo>
                  <a:pt x="749" y="1252"/>
                </a:lnTo>
                <a:lnTo>
                  <a:pt x="750" y="1263"/>
                </a:lnTo>
                <a:lnTo>
                  <a:pt x="754" y="1274"/>
                </a:lnTo>
                <a:lnTo>
                  <a:pt x="756" y="1279"/>
                </a:lnTo>
                <a:lnTo>
                  <a:pt x="759" y="1282"/>
                </a:lnTo>
                <a:lnTo>
                  <a:pt x="762" y="1285"/>
                </a:lnTo>
                <a:lnTo>
                  <a:pt x="766" y="1287"/>
                </a:lnTo>
                <a:lnTo>
                  <a:pt x="770" y="1288"/>
                </a:lnTo>
                <a:lnTo>
                  <a:pt x="774" y="1287"/>
                </a:lnTo>
                <a:lnTo>
                  <a:pt x="779" y="1286"/>
                </a:lnTo>
                <a:lnTo>
                  <a:pt x="785" y="1281"/>
                </a:lnTo>
                <a:lnTo>
                  <a:pt x="785" y="1281"/>
                </a:lnTo>
                <a:lnTo>
                  <a:pt x="791" y="1276"/>
                </a:lnTo>
                <a:lnTo>
                  <a:pt x="796" y="1270"/>
                </a:lnTo>
                <a:lnTo>
                  <a:pt x="801" y="1264"/>
                </a:lnTo>
                <a:lnTo>
                  <a:pt x="806" y="1257"/>
                </a:lnTo>
                <a:lnTo>
                  <a:pt x="812" y="1241"/>
                </a:lnTo>
                <a:lnTo>
                  <a:pt x="817" y="1224"/>
                </a:lnTo>
                <a:lnTo>
                  <a:pt x="819" y="1209"/>
                </a:lnTo>
                <a:lnTo>
                  <a:pt x="822" y="1193"/>
                </a:lnTo>
                <a:lnTo>
                  <a:pt x="822" y="1178"/>
                </a:lnTo>
                <a:lnTo>
                  <a:pt x="822" y="1167"/>
                </a:lnTo>
                <a:lnTo>
                  <a:pt x="822" y="1167"/>
                </a:lnTo>
                <a:lnTo>
                  <a:pt x="820" y="1141"/>
                </a:lnTo>
                <a:lnTo>
                  <a:pt x="820" y="1133"/>
                </a:lnTo>
                <a:lnTo>
                  <a:pt x="822" y="1129"/>
                </a:lnTo>
                <a:lnTo>
                  <a:pt x="822" y="1129"/>
                </a:lnTo>
                <a:lnTo>
                  <a:pt x="823" y="1127"/>
                </a:lnTo>
                <a:lnTo>
                  <a:pt x="824" y="1126"/>
                </a:lnTo>
                <a:lnTo>
                  <a:pt x="828" y="1126"/>
                </a:lnTo>
                <a:lnTo>
                  <a:pt x="830" y="1125"/>
                </a:lnTo>
                <a:lnTo>
                  <a:pt x="832" y="1121"/>
                </a:lnTo>
                <a:lnTo>
                  <a:pt x="834" y="1118"/>
                </a:lnTo>
                <a:lnTo>
                  <a:pt x="835" y="1110"/>
                </a:lnTo>
                <a:lnTo>
                  <a:pt x="835" y="1110"/>
                </a:lnTo>
                <a:lnTo>
                  <a:pt x="839" y="1089"/>
                </a:lnTo>
                <a:lnTo>
                  <a:pt x="843" y="1060"/>
                </a:lnTo>
                <a:lnTo>
                  <a:pt x="848" y="1033"/>
                </a:lnTo>
                <a:lnTo>
                  <a:pt x="851" y="1015"/>
                </a:lnTo>
                <a:lnTo>
                  <a:pt x="851" y="1015"/>
                </a:lnTo>
                <a:lnTo>
                  <a:pt x="849" y="1008"/>
                </a:lnTo>
                <a:lnTo>
                  <a:pt x="847" y="1000"/>
                </a:lnTo>
                <a:lnTo>
                  <a:pt x="841" y="982"/>
                </a:lnTo>
                <a:lnTo>
                  <a:pt x="835" y="963"/>
                </a:lnTo>
                <a:lnTo>
                  <a:pt x="832" y="953"/>
                </a:lnTo>
                <a:lnTo>
                  <a:pt x="832" y="945"/>
                </a:lnTo>
                <a:lnTo>
                  <a:pt x="832" y="813"/>
                </a:lnTo>
                <a:lnTo>
                  <a:pt x="832" y="813"/>
                </a:lnTo>
                <a:lnTo>
                  <a:pt x="835" y="813"/>
                </a:lnTo>
                <a:lnTo>
                  <a:pt x="839" y="810"/>
                </a:lnTo>
                <a:lnTo>
                  <a:pt x="842" y="807"/>
                </a:lnTo>
                <a:lnTo>
                  <a:pt x="842" y="807"/>
                </a:lnTo>
                <a:lnTo>
                  <a:pt x="845" y="803"/>
                </a:lnTo>
                <a:lnTo>
                  <a:pt x="847" y="796"/>
                </a:lnTo>
                <a:lnTo>
                  <a:pt x="848" y="779"/>
                </a:lnTo>
                <a:lnTo>
                  <a:pt x="851" y="756"/>
                </a:lnTo>
                <a:lnTo>
                  <a:pt x="851" y="756"/>
                </a:lnTo>
                <a:lnTo>
                  <a:pt x="852" y="756"/>
                </a:lnTo>
                <a:lnTo>
                  <a:pt x="854" y="756"/>
                </a:lnTo>
                <a:lnTo>
                  <a:pt x="857" y="754"/>
                </a:lnTo>
                <a:lnTo>
                  <a:pt x="858" y="753"/>
                </a:lnTo>
                <a:lnTo>
                  <a:pt x="858" y="751"/>
                </a:lnTo>
                <a:lnTo>
                  <a:pt x="858" y="747"/>
                </a:lnTo>
                <a:lnTo>
                  <a:pt x="858" y="747"/>
                </a:lnTo>
                <a:lnTo>
                  <a:pt x="855" y="713"/>
                </a:lnTo>
                <a:lnTo>
                  <a:pt x="878" y="693"/>
                </a:lnTo>
                <a:lnTo>
                  <a:pt x="878" y="693"/>
                </a:lnTo>
                <a:lnTo>
                  <a:pt x="878" y="632"/>
                </a:lnTo>
                <a:lnTo>
                  <a:pt x="877" y="585"/>
                </a:lnTo>
                <a:lnTo>
                  <a:pt x="876" y="564"/>
                </a:lnTo>
                <a:lnTo>
                  <a:pt x="874" y="550"/>
                </a:lnTo>
                <a:lnTo>
                  <a:pt x="874" y="550"/>
                </a:lnTo>
                <a:lnTo>
                  <a:pt x="859" y="488"/>
                </a:lnTo>
                <a:lnTo>
                  <a:pt x="851" y="453"/>
                </a:lnTo>
                <a:lnTo>
                  <a:pt x="845" y="423"/>
                </a:lnTo>
                <a:lnTo>
                  <a:pt x="845" y="423"/>
                </a:lnTo>
                <a:lnTo>
                  <a:pt x="836" y="356"/>
                </a:lnTo>
                <a:lnTo>
                  <a:pt x="831" y="323"/>
                </a:lnTo>
                <a:lnTo>
                  <a:pt x="828" y="310"/>
                </a:lnTo>
                <a:lnTo>
                  <a:pt x="824" y="302"/>
                </a:lnTo>
                <a:lnTo>
                  <a:pt x="824" y="302"/>
                </a:lnTo>
                <a:lnTo>
                  <a:pt x="817" y="287"/>
                </a:lnTo>
                <a:lnTo>
                  <a:pt x="808" y="271"/>
                </a:lnTo>
                <a:lnTo>
                  <a:pt x="800" y="259"/>
                </a:lnTo>
                <a:lnTo>
                  <a:pt x="794" y="252"/>
                </a:lnTo>
                <a:lnTo>
                  <a:pt x="794" y="252"/>
                </a:lnTo>
                <a:lnTo>
                  <a:pt x="785" y="247"/>
                </a:lnTo>
                <a:lnTo>
                  <a:pt x="773" y="244"/>
                </a:lnTo>
                <a:lnTo>
                  <a:pt x="757" y="239"/>
                </a:lnTo>
                <a:lnTo>
                  <a:pt x="785" y="204"/>
                </a:lnTo>
                <a:lnTo>
                  <a:pt x="785" y="204"/>
                </a:lnTo>
                <a:lnTo>
                  <a:pt x="782" y="206"/>
                </a:lnTo>
                <a:lnTo>
                  <a:pt x="777" y="211"/>
                </a:lnTo>
                <a:lnTo>
                  <a:pt x="768" y="214"/>
                </a:lnTo>
                <a:lnTo>
                  <a:pt x="762" y="216"/>
                </a:lnTo>
                <a:lnTo>
                  <a:pt x="757" y="216"/>
                </a:lnTo>
                <a:lnTo>
                  <a:pt x="757" y="216"/>
                </a:lnTo>
                <a:lnTo>
                  <a:pt x="744" y="214"/>
                </a:lnTo>
                <a:lnTo>
                  <a:pt x="733" y="212"/>
                </a:lnTo>
                <a:lnTo>
                  <a:pt x="728" y="211"/>
                </a:lnTo>
                <a:lnTo>
                  <a:pt x="725" y="208"/>
                </a:lnTo>
                <a:lnTo>
                  <a:pt x="721" y="206"/>
                </a:lnTo>
                <a:lnTo>
                  <a:pt x="719" y="202"/>
                </a:lnTo>
                <a:lnTo>
                  <a:pt x="719" y="202"/>
                </a:lnTo>
                <a:lnTo>
                  <a:pt x="713" y="191"/>
                </a:lnTo>
                <a:lnTo>
                  <a:pt x="707" y="175"/>
                </a:lnTo>
                <a:lnTo>
                  <a:pt x="703" y="159"/>
                </a:lnTo>
                <a:lnTo>
                  <a:pt x="701" y="145"/>
                </a:lnTo>
                <a:lnTo>
                  <a:pt x="701" y="145"/>
                </a:lnTo>
                <a:lnTo>
                  <a:pt x="698" y="132"/>
                </a:lnTo>
                <a:lnTo>
                  <a:pt x="696" y="113"/>
                </a:lnTo>
                <a:lnTo>
                  <a:pt x="690" y="90"/>
                </a:lnTo>
                <a:lnTo>
                  <a:pt x="682" y="63"/>
                </a:lnTo>
                <a:lnTo>
                  <a:pt x="682" y="63"/>
                </a:lnTo>
                <a:lnTo>
                  <a:pt x="672" y="38"/>
                </a:lnTo>
                <a:lnTo>
                  <a:pt x="667" y="27"/>
                </a:lnTo>
                <a:lnTo>
                  <a:pt x="662" y="18"/>
                </a:lnTo>
                <a:lnTo>
                  <a:pt x="656" y="11"/>
                </a:lnTo>
                <a:lnTo>
                  <a:pt x="650" y="5"/>
                </a:lnTo>
                <a:lnTo>
                  <a:pt x="644" y="1"/>
                </a:lnTo>
                <a:lnTo>
                  <a:pt x="638" y="0"/>
                </a:lnTo>
                <a:lnTo>
                  <a:pt x="638" y="0"/>
                </a:lnTo>
                <a:lnTo>
                  <a:pt x="632" y="0"/>
                </a:lnTo>
                <a:lnTo>
                  <a:pt x="626" y="1"/>
                </a:lnTo>
                <a:lnTo>
                  <a:pt x="615" y="5"/>
                </a:lnTo>
                <a:lnTo>
                  <a:pt x="607" y="9"/>
                </a:lnTo>
                <a:lnTo>
                  <a:pt x="604" y="11"/>
                </a:lnTo>
                <a:lnTo>
                  <a:pt x="604" y="11"/>
                </a:lnTo>
                <a:close/>
                <a:moveTo>
                  <a:pt x="353" y="486"/>
                </a:moveTo>
                <a:lnTo>
                  <a:pt x="353" y="486"/>
                </a:lnTo>
                <a:lnTo>
                  <a:pt x="357" y="487"/>
                </a:lnTo>
                <a:lnTo>
                  <a:pt x="363" y="488"/>
                </a:lnTo>
                <a:lnTo>
                  <a:pt x="363" y="488"/>
                </a:lnTo>
                <a:lnTo>
                  <a:pt x="367" y="489"/>
                </a:lnTo>
                <a:lnTo>
                  <a:pt x="370" y="493"/>
                </a:lnTo>
                <a:lnTo>
                  <a:pt x="374" y="498"/>
                </a:lnTo>
                <a:lnTo>
                  <a:pt x="387" y="665"/>
                </a:lnTo>
                <a:lnTo>
                  <a:pt x="356" y="647"/>
                </a:lnTo>
                <a:lnTo>
                  <a:pt x="353" y="486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66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7" name="Freeform 27">
            <a:extLst>
              <a:ext uri="{FF2B5EF4-FFF2-40B4-BE49-F238E27FC236}">
                <a16:creationId xmlns:a16="http://schemas.microsoft.com/office/drawing/2014/main" id="{4DA3E338-33AA-42AA-8FBC-7E705852AF42}"/>
              </a:ext>
            </a:extLst>
          </p:cNvPr>
          <p:cNvSpPr>
            <a:spLocks/>
          </p:cNvSpPr>
          <p:nvPr/>
        </p:nvSpPr>
        <p:spPr bwMode="auto">
          <a:xfrm>
            <a:off x="4012423" y="3850162"/>
            <a:ext cx="2083115" cy="2411218"/>
          </a:xfrm>
          <a:custGeom>
            <a:avLst/>
            <a:gdLst>
              <a:gd name="T0" fmla="*/ 287 w 1219"/>
              <a:gd name="T1" fmla="*/ 5 h 1411"/>
              <a:gd name="T2" fmla="*/ 240 w 1219"/>
              <a:gd name="T3" fmla="*/ 95 h 1411"/>
              <a:gd name="T4" fmla="*/ 207 w 1219"/>
              <a:gd name="T5" fmla="*/ 204 h 1411"/>
              <a:gd name="T6" fmla="*/ 159 w 1219"/>
              <a:gd name="T7" fmla="*/ 267 h 1411"/>
              <a:gd name="T8" fmla="*/ 74 w 1219"/>
              <a:gd name="T9" fmla="*/ 434 h 1411"/>
              <a:gd name="T10" fmla="*/ 31 w 1219"/>
              <a:gd name="T11" fmla="*/ 603 h 1411"/>
              <a:gd name="T12" fmla="*/ 3 w 1219"/>
              <a:gd name="T13" fmla="*/ 694 h 1411"/>
              <a:gd name="T14" fmla="*/ 15 w 1219"/>
              <a:gd name="T15" fmla="*/ 739 h 1411"/>
              <a:gd name="T16" fmla="*/ 41 w 1219"/>
              <a:gd name="T17" fmla="*/ 801 h 1411"/>
              <a:gd name="T18" fmla="*/ 58 w 1219"/>
              <a:gd name="T19" fmla="*/ 790 h 1411"/>
              <a:gd name="T20" fmla="*/ 51 w 1219"/>
              <a:gd name="T21" fmla="*/ 751 h 1411"/>
              <a:gd name="T22" fmla="*/ 64 w 1219"/>
              <a:gd name="T23" fmla="*/ 774 h 1411"/>
              <a:gd name="T24" fmla="*/ 68 w 1219"/>
              <a:gd name="T25" fmla="*/ 726 h 1411"/>
              <a:gd name="T26" fmla="*/ 78 w 1219"/>
              <a:gd name="T27" fmla="*/ 699 h 1411"/>
              <a:gd name="T28" fmla="*/ 108 w 1219"/>
              <a:gd name="T29" fmla="*/ 672 h 1411"/>
              <a:gd name="T30" fmla="*/ 145 w 1219"/>
              <a:gd name="T31" fmla="*/ 528 h 1411"/>
              <a:gd name="T32" fmla="*/ 182 w 1219"/>
              <a:gd name="T33" fmla="*/ 534 h 1411"/>
              <a:gd name="T34" fmla="*/ 183 w 1219"/>
              <a:gd name="T35" fmla="*/ 601 h 1411"/>
              <a:gd name="T36" fmla="*/ 137 w 1219"/>
              <a:gd name="T37" fmla="*/ 693 h 1411"/>
              <a:gd name="T38" fmla="*/ 86 w 1219"/>
              <a:gd name="T39" fmla="*/ 821 h 1411"/>
              <a:gd name="T40" fmla="*/ 4 w 1219"/>
              <a:gd name="T41" fmla="*/ 1050 h 1411"/>
              <a:gd name="T42" fmla="*/ 20 w 1219"/>
              <a:gd name="T43" fmla="*/ 1114 h 1411"/>
              <a:gd name="T44" fmla="*/ 172 w 1219"/>
              <a:gd name="T45" fmla="*/ 1154 h 1411"/>
              <a:gd name="T46" fmla="*/ 222 w 1219"/>
              <a:gd name="T47" fmla="*/ 1066 h 1411"/>
              <a:gd name="T48" fmla="*/ 310 w 1219"/>
              <a:gd name="T49" fmla="*/ 1127 h 1411"/>
              <a:gd name="T50" fmla="*/ 323 w 1219"/>
              <a:gd name="T51" fmla="*/ 1174 h 1411"/>
              <a:gd name="T52" fmla="*/ 316 w 1219"/>
              <a:gd name="T53" fmla="*/ 1269 h 1411"/>
              <a:gd name="T54" fmla="*/ 252 w 1219"/>
              <a:gd name="T55" fmla="*/ 1294 h 1411"/>
              <a:gd name="T56" fmla="*/ 244 w 1219"/>
              <a:gd name="T57" fmla="*/ 1318 h 1411"/>
              <a:gd name="T58" fmla="*/ 329 w 1219"/>
              <a:gd name="T59" fmla="*/ 1331 h 1411"/>
              <a:gd name="T60" fmla="*/ 369 w 1219"/>
              <a:gd name="T61" fmla="*/ 1353 h 1411"/>
              <a:gd name="T62" fmla="*/ 408 w 1219"/>
              <a:gd name="T63" fmla="*/ 1325 h 1411"/>
              <a:gd name="T64" fmla="*/ 460 w 1219"/>
              <a:gd name="T65" fmla="*/ 1229 h 1411"/>
              <a:gd name="T66" fmla="*/ 478 w 1219"/>
              <a:gd name="T67" fmla="*/ 1182 h 1411"/>
              <a:gd name="T68" fmla="*/ 519 w 1219"/>
              <a:gd name="T69" fmla="*/ 1047 h 1411"/>
              <a:gd name="T70" fmla="*/ 547 w 1219"/>
              <a:gd name="T71" fmla="*/ 1003 h 1411"/>
              <a:gd name="T72" fmla="*/ 601 w 1219"/>
              <a:gd name="T73" fmla="*/ 1049 h 1411"/>
              <a:gd name="T74" fmla="*/ 626 w 1219"/>
              <a:gd name="T75" fmla="*/ 1123 h 1411"/>
              <a:gd name="T76" fmla="*/ 812 w 1219"/>
              <a:gd name="T77" fmla="*/ 1353 h 1411"/>
              <a:gd name="T78" fmla="*/ 863 w 1219"/>
              <a:gd name="T79" fmla="*/ 1405 h 1411"/>
              <a:gd name="T80" fmla="*/ 908 w 1219"/>
              <a:gd name="T81" fmla="*/ 1404 h 1411"/>
              <a:gd name="T82" fmla="*/ 927 w 1219"/>
              <a:gd name="T83" fmla="*/ 1393 h 1411"/>
              <a:gd name="T84" fmla="*/ 922 w 1219"/>
              <a:gd name="T85" fmla="*/ 1380 h 1411"/>
              <a:gd name="T86" fmla="*/ 1070 w 1219"/>
              <a:gd name="T87" fmla="*/ 1371 h 1411"/>
              <a:gd name="T88" fmla="*/ 1132 w 1219"/>
              <a:gd name="T89" fmla="*/ 1383 h 1411"/>
              <a:gd name="T90" fmla="*/ 1144 w 1219"/>
              <a:gd name="T91" fmla="*/ 1343 h 1411"/>
              <a:gd name="T92" fmla="*/ 1128 w 1219"/>
              <a:gd name="T93" fmla="*/ 1312 h 1411"/>
              <a:gd name="T94" fmla="*/ 1210 w 1219"/>
              <a:gd name="T95" fmla="*/ 1246 h 1411"/>
              <a:gd name="T96" fmla="*/ 1206 w 1219"/>
              <a:gd name="T97" fmla="*/ 1208 h 1411"/>
              <a:gd name="T98" fmla="*/ 1074 w 1219"/>
              <a:gd name="T99" fmla="*/ 1026 h 1411"/>
              <a:gd name="T100" fmla="*/ 972 w 1219"/>
              <a:gd name="T101" fmla="*/ 903 h 1411"/>
              <a:gd name="T102" fmla="*/ 983 w 1219"/>
              <a:gd name="T103" fmla="*/ 796 h 1411"/>
              <a:gd name="T104" fmla="*/ 965 w 1219"/>
              <a:gd name="T105" fmla="*/ 733 h 1411"/>
              <a:gd name="T106" fmla="*/ 853 w 1219"/>
              <a:gd name="T107" fmla="*/ 689 h 1411"/>
              <a:gd name="T108" fmla="*/ 645 w 1219"/>
              <a:gd name="T109" fmla="*/ 729 h 1411"/>
              <a:gd name="T110" fmla="*/ 586 w 1219"/>
              <a:gd name="T111" fmla="*/ 717 h 1411"/>
              <a:gd name="T112" fmla="*/ 559 w 1219"/>
              <a:gd name="T113" fmla="*/ 593 h 1411"/>
              <a:gd name="T114" fmla="*/ 507 w 1219"/>
              <a:gd name="T115" fmla="*/ 323 h 1411"/>
              <a:gd name="T116" fmla="*/ 463 w 1219"/>
              <a:gd name="T117" fmla="*/ 247 h 1411"/>
              <a:gd name="T118" fmla="*/ 411 w 1219"/>
              <a:gd name="T119" fmla="*/ 131 h 1411"/>
              <a:gd name="T120" fmla="*/ 398 w 1219"/>
              <a:gd name="T121" fmla="*/ 45 h 1411"/>
              <a:gd name="T122" fmla="*/ 357 w 1219"/>
              <a:gd name="T123" fmla="*/ 3 h 1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219" h="1411">
                <a:moveTo>
                  <a:pt x="321" y="9"/>
                </a:moveTo>
                <a:lnTo>
                  <a:pt x="321" y="9"/>
                </a:lnTo>
                <a:lnTo>
                  <a:pt x="319" y="5"/>
                </a:lnTo>
                <a:lnTo>
                  <a:pt x="315" y="3"/>
                </a:lnTo>
                <a:lnTo>
                  <a:pt x="310" y="0"/>
                </a:lnTo>
                <a:lnTo>
                  <a:pt x="303" y="0"/>
                </a:lnTo>
                <a:lnTo>
                  <a:pt x="296" y="2"/>
                </a:lnTo>
                <a:lnTo>
                  <a:pt x="287" y="5"/>
                </a:lnTo>
                <a:lnTo>
                  <a:pt x="276" y="13"/>
                </a:lnTo>
                <a:lnTo>
                  <a:pt x="276" y="13"/>
                </a:lnTo>
                <a:lnTo>
                  <a:pt x="266" y="23"/>
                </a:lnTo>
                <a:lnTo>
                  <a:pt x="259" y="34"/>
                </a:lnTo>
                <a:lnTo>
                  <a:pt x="254" y="47"/>
                </a:lnTo>
                <a:lnTo>
                  <a:pt x="250" y="59"/>
                </a:lnTo>
                <a:lnTo>
                  <a:pt x="244" y="83"/>
                </a:lnTo>
                <a:lnTo>
                  <a:pt x="240" y="95"/>
                </a:lnTo>
                <a:lnTo>
                  <a:pt x="236" y="106"/>
                </a:lnTo>
                <a:lnTo>
                  <a:pt x="236" y="106"/>
                </a:lnTo>
                <a:lnTo>
                  <a:pt x="225" y="136"/>
                </a:lnTo>
                <a:lnTo>
                  <a:pt x="221" y="149"/>
                </a:lnTo>
                <a:lnTo>
                  <a:pt x="214" y="168"/>
                </a:lnTo>
                <a:lnTo>
                  <a:pt x="214" y="168"/>
                </a:lnTo>
                <a:lnTo>
                  <a:pt x="210" y="188"/>
                </a:lnTo>
                <a:lnTo>
                  <a:pt x="207" y="204"/>
                </a:lnTo>
                <a:lnTo>
                  <a:pt x="206" y="216"/>
                </a:lnTo>
                <a:lnTo>
                  <a:pt x="206" y="216"/>
                </a:lnTo>
                <a:lnTo>
                  <a:pt x="205" y="216"/>
                </a:lnTo>
                <a:lnTo>
                  <a:pt x="200" y="220"/>
                </a:lnTo>
                <a:lnTo>
                  <a:pt x="190" y="229"/>
                </a:lnTo>
                <a:lnTo>
                  <a:pt x="171" y="252"/>
                </a:lnTo>
                <a:lnTo>
                  <a:pt x="171" y="252"/>
                </a:lnTo>
                <a:lnTo>
                  <a:pt x="159" y="267"/>
                </a:lnTo>
                <a:lnTo>
                  <a:pt x="149" y="280"/>
                </a:lnTo>
                <a:lnTo>
                  <a:pt x="132" y="307"/>
                </a:lnTo>
                <a:lnTo>
                  <a:pt x="120" y="331"/>
                </a:lnTo>
                <a:lnTo>
                  <a:pt x="108" y="354"/>
                </a:lnTo>
                <a:lnTo>
                  <a:pt x="108" y="354"/>
                </a:lnTo>
                <a:lnTo>
                  <a:pt x="102" y="367"/>
                </a:lnTo>
                <a:lnTo>
                  <a:pt x="93" y="387"/>
                </a:lnTo>
                <a:lnTo>
                  <a:pt x="74" y="434"/>
                </a:lnTo>
                <a:lnTo>
                  <a:pt x="58" y="481"/>
                </a:lnTo>
                <a:lnTo>
                  <a:pt x="54" y="499"/>
                </a:lnTo>
                <a:lnTo>
                  <a:pt x="51" y="513"/>
                </a:lnTo>
                <a:lnTo>
                  <a:pt x="51" y="513"/>
                </a:lnTo>
                <a:lnTo>
                  <a:pt x="50" y="525"/>
                </a:lnTo>
                <a:lnTo>
                  <a:pt x="46" y="539"/>
                </a:lnTo>
                <a:lnTo>
                  <a:pt x="39" y="572"/>
                </a:lnTo>
                <a:lnTo>
                  <a:pt x="31" y="603"/>
                </a:lnTo>
                <a:lnTo>
                  <a:pt x="24" y="624"/>
                </a:lnTo>
                <a:lnTo>
                  <a:pt x="24" y="624"/>
                </a:lnTo>
                <a:lnTo>
                  <a:pt x="14" y="647"/>
                </a:lnTo>
                <a:lnTo>
                  <a:pt x="6" y="663"/>
                </a:lnTo>
                <a:lnTo>
                  <a:pt x="6" y="663"/>
                </a:lnTo>
                <a:lnTo>
                  <a:pt x="5" y="671"/>
                </a:lnTo>
                <a:lnTo>
                  <a:pt x="4" y="681"/>
                </a:lnTo>
                <a:lnTo>
                  <a:pt x="3" y="694"/>
                </a:lnTo>
                <a:lnTo>
                  <a:pt x="3" y="694"/>
                </a:lnTo>
                <a:lnTo>
                  <a:pt x="10" y="704"/>
                </a:lnTo>
                <a:lnTo>
                  <a:pt x="15" y="711"/>
                </a:lnTo>
                <a:lnTo>
                  <a:pt x="16" y="714"/>
                </a:lnTo>
                <a:lnTo>
                  <a:pt x="15" y="716"/>
                </a:lnTo>
                <a:lnTo>
                  <a:pt x="15" y="716"/>
                </a:lnTo>
                <a:lnTo>
                  <a:pt x="15" y="725"/>
                </a:lnTo>
                <a:lnTo>
                  <a:pt x="15" y="739"/>
                </a:lnTo>
                <a:lnTo>
                  <a:pt x="16" y="752"/>
                </a:lnTo>
                <a:lnTo>
                  <a:pt x="15" y="761"/>
                </a:lnTo>
                <a:lnTo>
                  <a:pt x="15" y="761"/>
                </a:lnTo>
                <a:lnTo>
                  <a:pt x="16" y="763"/>
                </a:lnTo>
                <a:lnTo>
                  <a:pt x="18" y="768"/>
                </a:lnTo>
                <a:lnTo>
                  <a:pt x="28" y="783"/>
                </a:lnTo>
                <a:lnTo>
                  <a:pt x="41" y="801"/>
                </a:lnTo>
                <a:lnTo>
                  <a:pt x="41" y="801"/>
                </a:lnTo>
                <a:lnTo>
                  <a:pt x="51" y="802"/>
                </a:lnTo>
                <a:lnTo>
                  <a:pt x="57" y="802"/>
                </a:lnTo>
                <a:lnTo>
                  <a:pt x="60" y="802"/>
                </a:lnTo>
                <a:lnTo>
                  <a:pt x="60" y="801"/>
                </a:lnTo>
                <a:lnTo>
                  <a:pt x="60" y="801"/>
                </a:lnTo>
                <a:lnTo>
                  <a:pt x="60" y="797"/>
                </a:lnTo>
                <a:lnTo>
                  <a:pt x="60" y="794"/>
                </a:lnTo>
                <a:lnTo>
                  <a:pt x="58" y="790"/>
                </a:lnTo>
                <a:lnTo>
                  <a:pt x="55" y="787"/>
                </a:lnTo>
                <a:lnTo>
                  <a:pt x="55" y="787"/>
                </a:lnTo>
                <a:lnTo>
                  <a:pt x="51" y="784"/>
                </a:lnTo>
                <a:lnTo>
                  <a:pt x="47" y="783"/>
                </a:lnTo>
                <a:lnTo>
                  <a:pt x="46" y="779"/>
                </a:lnTo>
                <a:lnTo>
                  <a:pt x="46" y="774"/>
                </a:lnTo>
                <a:lnTo>
                  <a:pt x="46" y="774"/>
                </a:lnTo>
                <a:lnTo>
                  <a:pt x="51" y="751"/>
                </a:lnTo>
                <a:lnTo>
                  <a:pt x="60" y="761"/>
                </a:lnTo>
                <a:lnTo>
                  <a:pt x="60" y="761"/>
                </a:lnTo>
                <a:lnTo>
                  <a:pt x="60" y="769"/>
                </a:lnTo>
                <a:lnTo>
                  <a:pt x="60" y="772"/>
                </a:lnTo>
                <a:lnTo>
                  <a:pt x="60" y="774"/>
                </a:lnTo>
                <a:lnTo>
                  <a:pt x="62" y="774"/>
                </a:lnTo>
                <a:lnTo>
                  <a:pt x="64" y="774"/>
                </a:lnTo>
                <a:lnTo>
                  <a:pt x="64" y="774"/>
                </a:lnTo>
                <a:lnTo>
                  <a:pt x="67" y="772"/>
                </a:lnTo>
                <a:lnTo>
                  <a:pt x="69" y="769"/>
                </a:lnTo>
                <a:lnTo>
                  <a:pt x="72" y="762"/>
                </a:lnTo>
                <a:lnTo>
                  <a:pt x="74" y="754"/>
                </a:lnTo>
                <a:lnTo>
                  <a:pt x="73" y="748"/>
                </a:lnTo>
                <a:lnTo>
                  <a:pt x="73" y="748"/>
                </a:lnTo>
                <a:lnTo>
                  <a:pt x="70" y="733"/>
                </a:lnTo>
                <a:lnTo>
                  <a:pt x="68" y="726"/>
                </a:lnTo>
                <a:lnTo>
                  <a:pt x="68" y="726"/>
                </a:lnTo>
                <a:lnTo>
                  <a:pt x="73" y="720"/>
                </a:lnTo>
                <a:lnTo>
                  <a:pt x="76" y="715"/>
                </a:lnTo>
                <a:lnTo>
                  <a:pt x="78" y="712"/>
                </a:lnTo>
                <a:lnTo>
                  <a:pt x="78" y="712"/>
                </a:lnTo>
                <a:lnTo>
                  <a:pt x="76" y="705"/>
                </a:lnTo>
                <a:lnTo>
                  <a:pt x="78" y="699"/>
                </a:lnTo>
                <a:lnTo>
                  <a:pt x="78" y="699"/>
                </a:lnTo>
                <a:lnTo>
                  <a:pt x="78" y="698"/>
                </a:lnTo>
                <a:lnTo>
                  <a:pt x="81" y="697"/>
                </a:lnTo>
                <a:lnTo>
                  <a:pt x="90" y="693"/>
                </a:lnTo>
                <a:lnTo>
                  <a:pt x="95" y="691"/>
                </a:lnTo>
                <a:lnTo>
                  <a:pt x="99" y="686"/>
                </a:lnTo>
                <a:lnTo>
                  <a:pt x="104" y="680"/>
                </a:lnTo>
                <a:lnTo>
                  <a:pt x="108" y="672"/>
                </a:lnTo>
                <a:lnTo>
                  <a:pt x="108" y="672"/>
                </a:lnTo>
                <a:lnTo>
                  <a:pt x="119" y="646"/>
                </a:lnTo>
                <a:lnTo>
                  <a:pt x="122" y="634"/>
                </a:lnTo>
                <a:lnTo>
                  <a:pt x="126" y="619"/>
                </a:lnTo>
                <a:lnTo>
                  <a:pt x="126" y="619"/>
                </a:lnTo>
                <a:lnTo>
                  <a:pt x="136" y="574"/>
                </a:lnTo>
                <a:lnTo>
                  <a:pt x="144" y="534"/>
                </a:lnTo>
                <a:lnTo>
                  <a:pt x="144" y="534"/>
                </a:lnTo>
                <a:lnTo>
                  <a:pt x="145" y="528"/>
                </a:lnTo>
                <a:lnTo>
                  <a:pt x="148" y="522"/>
                </a:lnTo>
                <a:lnTo>
                  <a:pt x="154" y="513"/>
                </a:lnTo>
                <a:lnTo>
                  <a:pt x="159" y="507"/>
                </a:lnTo>
                <a:lnTo>
                  <a:pt x="161" y="504"/>
                </a:lnTo>
                <a:lnTo>
                  <a:pt x="161" y="504"/>
                </a:lnTo>
                <a:lnTo>
                  <a:pt x="172" y="516"/>
                </a:lnTo>
                <a:lnTo>
                  <a:pt x="179" y="528"/>
                </a:lnTo>
                <a:lnTo>
                  <a:pt x="182" y="534"/>
                </a:lnTo>
                <a:lnTo>
                  <a:pt x="183" y="539"/>
                </a:lnTo>
                <a:lnTo>
                  <a:pt x="183" y="539"/>
                </a:lnTo>
                <a:lnTo>
                  <a:pt x="185" y="560"/>
                </a:lnTo>
                <a:lnTo>
                  <a:pt x="184" y="570"/>
                </a:lnTo>
                <a:lnTo>
                  <a:pt x="183" y="579"/>
                </a:lnTo>
                <a:lnTo>
                  <a:pt x="183" y="579"/>
                </a:lnTo>
                <a:lnTo>
                  <a:pt x="183" y="590"/>
                </a:lnTo>
                <a:lnTo>
                  <a:pt x="183" y="601"/>
                </a:lnTo>
                <a:lnTo>
                  <a:pt x="182" y="608"/>
                </a:lnTo>
                <a:lnTo>
                  <a:pt x="179" y="616"/>
                </a:lnTo>
                <a:lnTo>
                  <a:pt x="176" y="623"/>
                </a:lnTo>
                <a:lnTo>
                  <a:pt x="171" y="633"/>
                </a:lnTo>
                <a:lnTo>
                  <a:pt x="171" y="633"/>
                </a:lnTo>
                <a:lnTo>
                  <a:pt x="158" y="653"/>
                </a:lnTo>
                <a:lnTo>
                  <a:pt x="147" y="674"/>
                </a:lnTo>
                <a:lnTo>
                  <a:pt x="137" y="693"/>
                </a:lnTo>
                <a:lnTo>
                  <a:pt x="131" y="708"/>
                </a:lnTo>
                <a:lnTo>
                  <a:pt x="131" y="708"/>
                </a:lnTo>
                <a:lnTo>
                  <a:pt x="126" y="720"/>
                </a:lnTo>
                <a:lnTo>
                  <a:pt x="122" y="735"/>
                </a:lnTo>
                <a:lnTo>
                  <a:pt x="116" y="752"/>
                </a:lnTo>
                <a:lnTo>
                  <a:pt x="108" y="774"/>
                </a:lnTo>
                <a:lnTo>
                  <a:pt x="108" y="774"/>
                </a:lnTo>
                <a:lnTo>
                  <a:pt x="86" y="821"/>
                </a:lnTo>
                <a:lnTo>
                  <a:pt x="64" y="871"/>
                </a:lnTo>
                <a:lnTo>
                  <a:pt x="64" y="871"/>
                </a:lnTo>
                <a:lnTo>
                  <a:pt x="49" y="911"/>
                </a:lnTo>
                <a:lnTo>
                  <a:pt x="31" y="964"/>
                </a:lnTo>
                <a:lnTo>
                  <a:pt x="15" y="1013"/>
                </a:lnTo>
                <a:lnTo>
                  <a:pt x="6" y="1039"/>
                </a:lnTo>
                <a:lnTo>
                  <a:pt x="6" y="1039"/>
                </a:lnTo>
                <a:lnTo>
                  <a:pt x="4" y="1050"/>
                </a:lnTo>
                <a:lnTo>
                  <a:pt x="1" y="1066"/>
                </a:lnTo>
                <a:lnTo>
                  <a:pt x="0" y="1080"/>
                </a:lnTo>
                <a:lnTo>
                  <a:pt x="0" y="1088"/>
                </a:lnTo>
                <a:lnTo>
                  <a:pt x="3" y="1093"/>
                </a:lnTo>
                <a:lnTo>
                  <a:pt x="3" y="1093"/>
                </a:lnTo>
                <a:lnTo>
                  <a:pt x="8" y="1101"/>
                </a:lnTo>
                <a:lnTo>
                  <a:pt x="15" y="1110"/>
                </a:lnTo>
                <a:lnTo>
                  <a:pt x="20" y="1114"/>
                </a:lnTo>
                <a:lnTo>
                  <a:pt x="26" y="1118"/>
                </a:lnTo>
                <a:lnTo>
                  <a:pt x="33" y="1120"/>
                </a:lnTo>
                <a:lnTo>
                  <a:pt x="41" y="1123"/>
                </a:lnTo>
                <a:lnTo>
                  <a:pt x="41" y="1123"/>
                </a:lnTo>
                <a:lnTo>
                  <a:pt x="115" y="1141"/>
                </a:lnTo>
                <a:lnTo>
                  <a:pt x="171" y="1154"/>
                </a:lnTo>
                <a:lnTo>
                  <a:pt x="171" y="1154"/>
                </a:lnTo>
                <a:lnTo>
                  <a:pt x="172" y="1154"/>
                </a:lnTo>
                <a:lnTo>
                  <a:pt x="175" y="1152"/>
                </a:lnTo>
                <a:lnTo>
                  <a:pt x="179" y="1143"/>
                </a:lnTo>
                <a:lnTo>
                  <a:pt x="188" y="1128"/>
                </a:lnTo>
                <a:lnTo>
                  <a:pt x="188" y="1128"/>
                </a:lnTo>
                <a:lnTo>
                  <a:pt x="199" y="1105"/>
                </a:lnTo>
                <a:lnTo>
                  <a:pt x="210" y="1084"/>
                </a:lnTo>
                <a:lnTo>
                  <a:pt x="218" y="1070"/>
                </a:lnTo>
                <a:lnTo>
                  <a:pt x="222" y="1066"/>
                </a:lnTo>
                <a:lnTo>
                  <a:pt x="223" y="1066"/>
                </a:lnTo>
                <a:lnTo>
                  <a:pt x="223" y="1066"/>
                </a:lnTo>
                <a:lnTo>
                  <a:pt x="223" y="1066"/>
                </a:lnTo>
                <a:lnTo>
                  <a:pt x="236" y="1076"/>
                </a:lnTo>
                <a:lnTo>
                  <a:pt x="262" y="1094"/>
                </a:lnTo>
                <a:lnTo>
                  <a:pt x="303" y="1123"/>
                </a:lnTo>
                <a:lnTo>
                  <a:pt x="303" y="1123"/>
                </a:lnTo>
                <a:lnTo>
                  <a:pt x="310" y="1127"/>
                </a:lnTo>
                <a:lnTo>
                  <a:pt x="319" y="1130"/>
                </a:lnTo>
                <a:lnTo>
                  <a:pt x="321" y="1131"/>
                </a:lnTo>
                <a:lnTo>
                  <a:pt x="323" y="1134"/>
                </a:lnTo>
                <a:lnTo>
                  <a:pt x="326" y="1137"/>
                </a:lnTo>
                <a:lnTo>
                  <a:pt x="326" y="1141"/>
                </a:lnTo>
                <a:lnTo>
                  <a:pt x="326" y="1141"/>
                </a:lnTo>
                <a:lnTo>
                  <a:pt x="323" y="1154"/>
                </a:lnTo>
                <a:lnTo>
                  <a:pt x="323" y="1174"/>
                </a:lnTo>
                <a:lnTo>
                  <a:pt x="322" y="1193"/>
                </a:lnTo>
                <a:lnTo>
                  <a:pt x="321" y="1208"/>
                </a:lnTo>
                <a:lnTo>
                  <a:pt x="321" y="1208"/>
                </a:lnTo>
                <a:lnTo>
                  <a:pt x="320" y="1222"/>
                </a:lnTo>
                <a:lnTo>
                  <a:pt x="319" y="1240"/>
                </a:lnTo>
                <a:lnTo>
                  <a:pt x="317" y="1258"/>
                </a:lnTo>
                <a:lnTo>
                  <a:pt x="316" y="1269"/>
                </a:lnTo>
                <a:lnTo>
                  <a:pt x="316" y="1269"/>
                </a:lnTo>
                <a:lnTo>
                  <a:pt x="315" y="1272"/>
                </a:lnTo>
                <a:lnTo>
                  <a:pt x="312" y="1274"/>
                </a:lnTo>
                <a:lnTo>
                  <a:pt x="304" y="1279"/>
                </a:lnTo>
                <a:lnTo>
                  <a:pt x="293" y="1284"/>
                </a:lnTo>
                <a:lnTo>
                  <a:pt x="281" y="1286"/>
                </a:lnTo>
                <a:lnTo>
                  <a:pt x="281" y="1286"/>
                </a:lnTo>
                <a:lnTo>
                  <a:pt x="266" y="1290"/>
                </a:lnTo>
                <a:lnTo>
                  <a:pt x="252" y="1294"/>
                </a:lnTo>
                <a:lnTo>
                  <a:pt x="245" y="1296"/>
                </a:lnTo>
                <a:lnTo>
                  <a:pt x="240" y="1298"/>
                </a:lnTo>
                <a:lnTo>
                  <a:pt x="236" y="1301"/>
                </a:lnTo>
                <a:lnTo>
                  <a:pt x="236" y="1303"/>
                </a:lnTo>
                <a:lnTo>
                  <a:pt x="236" y="1304"/>
                </a:lnTo>
                <a:lnTo>
                  <a:pt x="236" y="1304"/>
                </a:lnTo>
                <a:lnTo>
                  <a:pt x="240" y="1312"/>
                </a:lnTo>
                <a:lnTo>
                  <a:pt x="244" y="1318"/>
                </a:lnTo>
                <a:lnTo>
                  <a:pt x="250" y="1323"/>
                </a:lnTo>
                <a:lnTo>
                  <a:pt x="259" y="1326"/>
                </a:lnTo>
                <a:lnTo>
                  <a:pt x="259" y="1326"/>
                </a:lnTo>
                <a:lnTo>
                  <a:pt x="266" y="1329"/>
                </a:lnTo>
                <a:lnTo>
                  <a:pt x="276" y="1330"/>
                </a:lnTo>
                <a:lnTo>
                  <a:pt x="299" y="1331"/>
                </a:lnTo>
                <a:lnTo>
                  <a:pt x="329" y="1331"/>
                </a:lnTo>
                <a:lnTo>
                  <a:pt x="329" y="1331"/>
                </a:lnTo>
                <a:lnTo>
                  <a:pt x="331" y="1335"/>
                </a:lnTo>
                <a:lnTo>
                  <a:pt x="333" y="1340"/>
                </a:lnTo>
                <a:lnTo>
                  <a:pt x="339" y="1344"/>
                </a:lnTo>
                <a:lnTo>
                  <a:pt x="339" y="1344"/>
                </a:lnTo>
                <a:lnTo>
                  <a:pt x="345" y="1349"/>
                </a:lnTo>
                <a:lnTo>
                  <a:pt x="352" y="1353"/>
                </a:lnTo>
                <a:lnTo>
                  <a:pt x="360" y="1354"/>
                </a:lnTo>
                <a:lnTo>
                  <a:pt x="369" y="1353"/>
                </a:lnTo>
                <a:lnTo>
                  <a:pt x="369" y="1353"/>
                </a:lnTo>
                <a:lnTo>
                  <a:pt x="380" y="1350"/>
                </a:lnTo>
                <a:lnTo>
                  <a:pt x="389" y="1348"/>
                </a:lnTo>
                <a:lnTo>
                  <a:pt x="396" y="1346"/>
                </a:lnTo>
                <a:lnTo>
                  <a:pt x="398" y="1343"/>
                </a:lnTo>
                <a:lnTo>
                  <a:pt x="401" y="1340"/>
                </a:lnTo>
                <a:lnTo>
                  <a:pt x="401" y="1340"/>
                </a:lnTo>
                <a:lnTo>
                  <a:pt x="408" y="1325"/>
                </a:lnTo>
                <a:lnTo>
                  <a:pt x="421" y="1301"/>
                </a:lnTo>
                <a:lnTo>
                  <a:pt x="435" y="1277"/>
                </a:lnTo>
                <a:lnTo>
                  <a:pt x="438" y="1267"/>
                </a:lnTo>
                <a:lnTo>
                  <a:pt x="441" y="1261"/>
                </a:lnTo>
                <a:lnTo>
                  <a:pt x="441" y="1261"/>
                </a:lnTo>
                <a:lnTo>
                  <a:pt x="442" y="1255"/>
                </a:lnTo>
                <a:lnTo>
                  <a:pt x="447" y="1248"/>
                </a:lnTo>
                <a:lnTo>
                  <a:pt x="460" y="1229"/>
                </a:lnTo>
                <a:lnTo>
                  <a:pt x="467" y="1220"/>
                </a:lnTo>
                <a:lnTo>
                  <a:pt x="473" y="1210"/>
                </a:lnTo>
                <a:lnTo>
                  <a:pt x="478" y="1202"/>
                </a:lnTo>
                <a:lnTo>
                  <a:pt x="479" y="1198"/>
                </a:lnTo>
                <a:lnTo>
                  <a:pt x="481" y="1194"/>
                </a:lnTo>
                <a:lnTo>
                  <a:pt x="481" y="1194"/>
                </a:lnTo>
                <a:lnTo>
                  <a:pt x="479" y="1188"/>
                </a:lnTo>
                <a:lnTo>
                  <a:pt x="478" y="1182"/>
                </a:lnTo>
                <a:lnTo>
                  <a:pt x="476" y="1174"/>
                </a:lnTo>
                <a:lnTo>
                  <a:pt x="472" y="1169"/>
                </a:lnTo>
                <a:lnTo>
                  <a:pt x="471" y="1168"/>
                </a:lnTo>
                <a:lnTo>
                  <a:pt x="511" y="1154"/>
                </a:lnTo>
                <a:lnTo>
                  <a:pt x="511" y="1154"/>
                </a:lnTo>
                <a:lnTo>
                  <a:pt x="512" y="1129"/>
                </a:lnTo>
                <a:lnTo>
                  <a:pt x="517" y="1076"/>
                </a:lnTo>
                <a:lnTo>
                  <a:pt x="519" y="1047"/>
                </a:lnTo>
                <a:lnTo>
                  <a:pt x="522" y="1021"/>
                </a:lnTo>
                <a:lnTo>
                  <a:pt x="525" y="1004"/>
                </a:lnTo>
                <a:lnTo>
                  <a:pt x="527" y="1001"/>
                </a:lnTo>
                <a:lnTo>
                  <a:pt x="528" y="999"/>
                </a:lnTo>
                <a:lnTo>
                  <a:pt x="529" y="999"/>
                </a:lnTo>
                <a:lnTo>
                  <a:pt x="529" y="999"/>
                </a:lnTo>
                <a:lnTo>
                  <a:pt x="535" y="1001"/>
                </a:lnTo>
                <a:lnTo>
                  <a:pt x="547" y="1003"/>
                </a:lnTo>
                <a:lnTo>
                  <a:pt x="579" y="1005"/>
                </a:lnTo>
                <a:lnTo>
                  <a:pt x="622" y="1008"/>
                </a:lnTo>
                <a:lnTo>
                  <a:pt x="622" y="1008"/>
                </a:lnTo>
                <a:lnTo>
                  <a:pt x="619" y="1013"/>
                </a:lnTo>
                <a:lnTo>
                  <a:pt x="610" y="1025"/>
                </a:lnTo>
                <a:lnTo>
                  <a:pt x="607" y="1032"/>
                </a:lnTo>
                <a:lnTo>
                  <a:pt x="603" y="1041"/>
                </a:lnTo>
                <a:lnTo>
                  <a:pt x="601" y="1049"/>
                </a:lnTo>
                <a:lnTo>
                  <a:pt x="599" y="1056"/>
                </a:lnTo>
                <a:lnTo>
                  <a:pt x="599" y="1056"/>
                </a:lnTo>
                <a:lnTo>
                  <a:pt x="601" y="1072"/>
                </a:lnTo>
                <a:lnTo>
                  <a:pt x="602" y="1079"/>
                </a:lnTo>
                <a:lnTo>
                  <a:pt x="604" y="1087"/>
                </a:lnTo>
                <a:lnTo>
                  <a:pt x="608" y="1095"/>
                </a:lnTo>
                <a:lnTo>
                  <a:pt x="613" y="1103"/>
                </a:lnTo>
                <a:lnTo>
                  <a:pt x="626" y="1123"/>
                </a:lnTo>
                <a:lnTo>
                  <a:pt x="626" y="1123"/>
                </a:lnTo>
                <a:lnTo>
                  <a:pt x="661" y="1169"/>
                </a:lnTo>
                <a:lnTo>
                  <a:pt x="714" y="1239"/>
                </a:lnTo>
                <a:lnTo>
                  <a:pt x="786" y="1331"/>
                </a:lnTo>
                <a:lnTo>
                  <a:pt x="786" y="1331"/>
                </a:lnTo>
                <a:lnTo>
                  <a:pt x="795" y="1338"/>
                </a:lnTo>
                <a:lnTo>
                  <a:pt x="812" y="1353"/>
                </a:lnTo>
                <a:lnTo>
                  <a:pt x="812" y="1353"/>
                </a:lnTo>
                <a:lnTo>
                  <a:pt x="822" y="1361"/>
                </a:lnTo>
                <a:lnTo>
                  <a:pt x="833" y="1370"/>
                </a:lnTo>
                <a:lnTo>
                  <a:pt x="847" y="1380"/>
                </a:lnTo>
                <a:lnTo>
                  <a:pt x="847" y="1380"/>
                </a:lnTo>
                <a:lnTo>
                  <a:pt x="849" y="1384"/>
                </a:lnTo>
                <a:lnTo>
                  <a:pt x="853" y="1394"/>
                </a:lnTo>
                <a:lnTo>
                  <a:pt x="858" y="1400"/>
                </a:lnTo>
                <a:lnTo>
                  <a:pt x="863" y="1405"/>
                </a:lnTo>
                <a:lnTo>
                  <a:pt x="870" y="1409"/>
                </a:lnTo>
                <a:lnTo>
                  <a:pt x="879" y="1411"/>
                </a:lnTo>
                <a:lnTo>
                  <a:pt x="879" y="1411"/>
                </a:lnTo>
                <a:lnTo>
                  <a:pt x="887" y="1411"/>
                </a:lnTo>
                <a:lnTo>
                  <a:pt x="893" y="1410"/>
                </a:lnTo>
                <a:lnTo>
                  <a:pt x="899" y="1409"/>
                </a:lnTo>
                <a:lnTo>
                  <a:pt x="903" y="1407"/>
                </a:lnTo>
                <a:lnTo>
                  <a:pt x="908" y="1404"/>
                </a:lnTo>
                <a:lnTo>
                  <a:pt x="909" y="1401"/>
                </a:lnTo>
                <a:lnTo>
                  <a:pt x="909" y="1401"/>
                </a:lnTo>
                <a:lnTo>
                  <a:pt x="912" y="1403"/>
                </a:lnTo>
                <a:lnTo>
                  <a:pt x="915" y="1403"/>
                </a:lnTo>
                <a:lnTo>
                  <a:pt x="918" y="1401"/>
                </a:lnTo>
                <a:lnTo>
                  <a:pt x="921" y="1400"/>
                </a:lnTo>
                <a:lnTo>
                  <a:pt x="924" y="1398"/>
                </a:lnTo>
                <a:lnTo>
                  <a:pt x="927" y="1393"/>
                </a:lnTo>
                <a:lnTo>
                  <a:pt x="927" y="1393"/>
                </a:lnTo>
                <a:lnTo>
                  <a:pt x="930" y="1388"/>
                </a:lnTo>
                <a:lnTo>
                  <a:pt x="931" y="1386"/>
                </a:lnTo>
                <a:lnTo>
                  <a:pt x="930" y="1383"/>
                </a:lnTo>
                <a:lnTo>
                  <a:pt x="928" y="1381"/>
                </a:lnTo>
                <a:lnTo>
                  <a:pt x="925" y="1380"/>
                </a:lnTo>
                <a:lnTo>
                  <a:pt x="922" y="1380"/>
                </a:lnTo>
                <a:lnTo>
                  <a:pt x="922" y="1380"/>
                </a:lnTo>
                <a:lnTo>
                  <a:pt x="988" y="1380"/>
                </a:lnTo>
                <a:lnTo>
                  <a:pt x="1033" y="1378"/>
                </a:lnTo>
                <a:lnTo>
                  <a:pt x="1048" y="1377"/>
                </a:lnTo>
                <a:lnTo>
                  <a:pt x="1056" y="1375"/>
                </a:lnTo>
                <a:lnTo>
                  <a:pt x="1056" y="1375"/>
                </a:lnTo>
                <a:lnTo>
                  <a:pt x="1058" y="1373"/>
                </a:lnTo>
                <a:lnTo>
                  <a:pt x="1062" y="1372"/>
                </a:lnTo>
                <a:lnTo>
                  <a:pt x="1070" y="1371"/>
                </a:lnTo>
                <a:lnTo>
                  <a:pt x="1082" y="1371"/>
                </a:lnTo>
                <a:lnTo>
                  <a:pt x="1104" y="1371"/>
                </a:lnTo>
                <a:lnTo>
                  <a:pt x="1104" y="1371"/>
                </a:lnTo>
                <a:lnTo>
                  <a:pt x="1109" y="1375"/>
                </a:lnTo>
                <a:lnTo>
                  <a:pt x="1117" y="1381"/>
                </a:lnTo>
                <a:lnTo>
                  <a:pt x="1122" y="1383"/>
                </a:lnTo>
                <a:lnTo>
                  <a:pt x="1128" y="1384"/>
                </a:lnTo>
                <a:lnTo>
                  <a:pt x="1132" y="1383"/>
                </a:lnTo>
                <a:lnTo>
                  <a:pt x="1134" y="1382"/>
                </a:lnTo>
                <a:lnTo>
                  <a:pt x="1135" y="1380"/>
                </a:lnTo>
                <a:lnTo>
                  <a:pt x="1135" y="1380"/>
                </a:lnTo>
                <a:lnTo>
                  <a:pt x="1140" y="1367"/>
                </a:lnTo>
                <a:lnTo>
                  <a:pt x="1145" y="1357"/>
                </a:lnTo>
                <a:lnTo>
                  <a:pt x="1146" y="1352"/>
                </a:lnTo>
                <a:lnTo>
                  <a:pt x="1145" y="1347"/>
                </a:lnTo>
                <a:lnTo>
                  <a:pt x="1144" y="1343"/>
                </a:lnTo>
                <a:lnTo>
                  <a:pt x="1140" y="1340"/>
                </a:lnTo>
                <a:lnTo>
                  <a:pt x="1140" y="1340"/>
                </a:lnTo>
                <a:lnTo>
                  <a:pt x="1127" y="1332"/>
                </a:lnTo>
                <a:lnTo>
                  <a:pt x="1123" y="1330"/>
                </a:lnTo>
                <a:lnTo>
                  <a:pt x="1122" y="1326"/>
                </a:lnTo>
                <a:lnTo>
                  <a:pt x="1122" y="1326"/>
                </a:lnTo>
                <a:lnTo>
                  <a:pt x="1123" y="1321"/>
                </a:lnTo>
                <a:lnTo>
                  <a:pt x="1128" y="1312"/>
                </a:lnTo>
                <a:lnTo>
                  <a:pt x="1145" y="1283"/>
                </a:lnTo>
                <a:lnTo>
                  <a:pt x="1171" y="1243"/>
                </a:lnTo>
                <a:lnTo>
                  <a:pt x="1171" y="1243"/>
                </a:lnTo>
                <a:lnTo>
                  <a:pt x="1177" y="1244"/>
                </a:lnTo>
                <a:lnTo>
                  <a:pt x="1189" y="1246"/>
                </a:lnTo>
                <a:lnTo>
                  <a:pt x="1196" y="1248"/>
                </a:lnTo>
                <a:lnTo>
                  <a:pt x="1203" y="1248"/>
                </a:lnTo>
                <a:lnTo>
                  <a:pt x="1210" y="1246"/>
                </a:lnTo>
                <a:lnTo>
                  <a:pt x="1215" y="1243"/>
                </a:lnTo>
                <a:lnTo>
                  <a:pt x="1215" y="1243"/>
                </a:lnTo>
                <a:lnTo>
                  <a:pt x="1218" y="1238"/>
                </a:lnTo>
                <a:lnTo>
                  <a:pt x="1219" y="1233"/>
                </a:lnTo>
                <a:lnTo>
                  <a:pt x="1218" y="1227"/>
                </a:lnTo>
                <a:lnTo>
                  <a:pt x="1216" y="1222"/>
                </a:lnTo>
                <a:lnTo>
                  <a:pt x="1210" y="1212"/>
                </a:lnTo>
                <a:lnTo>
                  <a:pt x="1206" y="1208"/>
                </a:lnTo>
                <a:lnTo>
                  <a:pt x="1206" y="1208"/>
                </a:lnTo>
                <a:lnTo>
                  <a:pt x="1203" y="1205"/>
                </a:lnTo>
                <a:lnTo>
                  <a:pt x="1201" y="1203"/>
                </a:lnTo>
                <a:lnTo>
                  <a:pt x="1194" y="1189"/>
                </a:lnTo>
                <a:lnTo>
                  <a:pt x="1194" y="1189"/>
                </a:lnTo>
                <a:lnTo>
                  <a:pt x="1138" y="1113"/>
                </a:lnTo>
                <a:lnTo>
                  <a:pt x="1074" y="1026"/>
                </a:lnTo>
                <a:lnTo>
                  <a:pt x="1074" y="1026"/>
                </a:lnTo>
                <a:lnTo>
                  <a:pt x="1063" y="1013"/>
                </a:lnTo>
                <a:lnTo>
                  <a:pt x="1047" y="996"/>
                </a:lnTo>
                <a:lnTo>
                  <a:pt x="1008" y="956"/>
                </a:lnTo>
                <a:lnTo>
                  <a:pt x="959" y="906"/>
                </a:lnTo>
                <a:lnTo>
                  <a:pt x="959" y="906"/>
                </a:lnTo>
                <a:lnTo>
                  <a:pt x="961" y="906"/>
                </a:lnTo>
                <a:lnTo>
                  <a:pt x="968" y="904"/>
                </a:lnTo>
                <a:lnTo>
                  <a:pt x="972" y="903"/>
                </a:lnTo>
                <a:lnTo>
                  <a:pt x="976" y="899"/>
                </a:lnTo>
                <a:lnTo>
                  <a:pt x="979" y="895"/>
                </a:lnTo>
                <a:lnTo>
                  <a:pt x="981" y="889"/>
                </a:lnTo>
                <a:lnTo>
                  <a:pt x="981" y="889"/>
                </a:lnTo>
                <a:lnTo>
                  <a:pt x="983" y="866"/>
                </a:lnTo>
                <a:lnTo>
                  <a:pt x="984" y="832"/>
                </a:lnTo>
                <a:lnTo>
                  <a:pt x="984" y="814"/>
                </a:lnTo>
                <a:lnTo>
                  <a:pt x="983" y="796"/>
                </a:lnTo>
                <a:lnTo>
                  <a:pt x="981" y="779"/>
                </a:lnTo>
                <a:lnTo>
                  <a:pt x="976" y="764"/>
                </a:lnTo>
                <a:lnTo>
                  <a:pt x="976" y="764"/>
                </a:lnTo>
                <a:lnTo>
                  <a:pt x="972" y="755"/>
                </a:lnTo>
                <a:lnTo>
                  <a:pt x="971" y="748"/>
                </a:lnTo>
                <a:lnTo>
                  <a:pt x="971" y="741"/>
                </a:lnTo>
                <a:lnTo>
                  <a:pt x="970" y="737"/>
                </a:lnTo>
                <a:lnTo>
                  <a:pt x="965" y="733"/>
                </a:lnTo>
                <a:lnTo>
                  <a:pt x="958" y="727"/>
                </a:lnTo>
                <a:lnTo>
                  <a:pt x="922" y="708"/>
                </a:lnTo>
                <a:lnTo>
                  <a:pt x="922" y="708"/>
                </a:lnTo>
                <a:lnTo>
                  <a:pt x="910" y="702"/>
                </a:lnTo>
                <a:lnTo>
                  <a:pt x="897" y="697"/>
                </a:lnTo>
                <a:lnTo>
                  <a:pt x="882" y="693"/>
                </a:lnTo>
                <a:lnTo>
                  <a:pt x="868" y="691"/>
                </a:lnTo>
                <a:lnTo>
                  <a:pt x="853" y="689"/>
                </a:lnTo>
                <a:lnTo>
                  <a:pt x="839" y="688"/>
                </a:lnTo>
                <a:lnTo>
                  <a:pt x="812" y="689"/>
                </a:lnTo>
                <a:lnTo>
                  <a:pt x="787" y="691"/>
                </a:lnTo>
                <a:lnTo>
                  <a:pt x="766" y="694"/>
                </a:lnTo>
                <a:lnTo>
                  <a:pt x="746" y="699"/>
                </a:lnTo>
                <a:lnTo>
                  <a:pt x="746" y="699"/>
                </a:lnTo>
                <a:lnTo>
                  <a:pt x="685" y="717"/>
                </a:lnTo>
                <a:lnTo>
                  <a:pt x="645" y="729"/>
                </a:lnTo>
                <a:lnTo>
                  <a:pt x="630" y="733"/>
                </a:lnTo>
                <a:lnTo>
                  <a:pt x="622" y="734"/>
                </a:lnTo>
                <a:lnTo>
                  <a:pt x="622" y="734"/>
                </a:lnTo>
                <a:lnTo>
                  <a:pt x="613" y="734"/>
                </a:lnTo>
                <a:lnTo>
                  <a:pt x="602" y="737"/>
                </a:lnTo>
                <a:lnTo>
                  <a:pt x="591" y="739"/>
                </a:lnTo>
                <a:lnTo>
                  <a:pt x="591" y="739"/>
                </a:lnTo>
                <a:lnTo>
                  <a:pt x="586" y="717"/>
                </a:lnTo>
                <a:lnTo>
                  <a:pt x="578" y="686"/>
                </a:lnTo>
                <a:lnTo>
                  <a:pt x="578" y="686"/>
                </a:lnTo>
                <a:lnTo>
                  <a:pt x="574" y="668"/>
                </a:lnTo>
                <a:lnTo>
                  <a:pt x="570" y="641"/>
                </a:lnTo>
                <a:lnTo>
                  <a:pt x="565" y="613"/>
                </a:lnTo>
                <a:lnTo>
                  <a:pt x="563" y="601"/>
                </a:lnTo>
                <a:lnTo>
                  <a:pt x="559" y="593"/>
                </a:lnTo>
                <a:lnTo>
                  <a:pt x="559" y="593"/>
                </a:lnTo>
                <a:lnTo>
                  <a:pt x="556" y="577"/>
                </a:lnTo>
                <a:lnTo>
                  <a:pt x="550" y="549"/>
                </a:lnTo>
                <a:lnTo>
                  <a:pt x="534" y="470"/>
                </a:lnTo>
                <a:lnTo>
                  <a:pt x="519" y="392"/>
                </a:lnTo>
                <a:lnTo>
                  <a:pt x="511" y="349"/>
                </a:lnTo>
                <a:lnTo>
                  <a:pt x="511" y="349"/>
                </a:lnTo>
                <a:lnTo>
                  <a:pt x="509" y="336"/>
                </a:lnTo>
                <a:lnTo>
                  <a:pt x="507" y="323"/>
                </a:lnTo>
                <a:lnTo>
                  <a:pt x="507" y="315"/>
                </a:lnTo>
                <a:lnTo>
                  <a:pt x="505" y="308"/>
                </a:lnTo>
                <a:lnTo>
                  <a:pt x="502" y="300"/>
                </a:lnTo>
                <a:lnTo>
                  <a:pt x="498" y="292"/>
                </a:lnTo>
                <a:lnTo>
                  <a:pt x="498" y="292"/>
                </a:lnTo>
                <a:lnTo>
                  <a:pt x="487" y="275"/>
                </a:lnTo>
                <a:lnTo>
                  <a:pt x="475" y="261"/>
                </a:lnTo>
                <a:lnTo>
                  <a:pt x="463" y="247"/>
                </a:lnTo>
                <a:lnTo>
                  <a:pt x="441" y="234"/>
                </a:lnTo>
                <a:lnTo>
                  <a:pt x="441" y="234"/>
                </a:lnTo>
                <a:lnTo>
                  <a:pt x="425" y="192"/>
                </a:lnTo>
                <a:lnTo>
                  <a:pt x="414" y="159"/>
                </a:lnTo>
                <a:lnTo>
                  <a:pt x="411" y="146"/>
                </a:lnTo>
                <a:lnTo>
                  <a:pt x="409" y="137"/>
                </a:lnTo>
                <a:lnTo>
                  <a:pt x="409" y="137"/>
                </a:lnTo>
                <a:lnTo>
                  <a:pt x="411" y="131"/>
                </a:lnTo>
                <a:lnTo>
                  <a:pt x="412" y="125"/>
                </a:lnTo>
                <a:lnTo>
                  <a:pt x="415" y="112"/>
                </a:lnTo>
                <a:lnTo>
                  <a:pt x="417" y="105"/>
                </a:lnTo>
                <a:lnTo>
                  <a:pt x="415" y="95"/>
                </a:lnTo>
                <a:lnTo>
                  <a:pt x="414" y="84"/>
                </a:lnTo>
                <a:lnTo>
                  <a:pt x="409" y="71"/>
                </a:lnTo>
                <a:lnTo>
                  <a:pt x="409" y="71"/>
                </a:lnTo>
                <a:lnTo>
                  <a:pt x="398" y="45"/>
                </a:lnTo>
                <a:lnTo>
                  <a:pt x="395" y="34"/>
                </a:lnTo>
                <a:lnTo>
                  <a:pt x="390" y="25"/>
                </a:lnTo>
                <a:lnTo>
                  <a:pt x="385" y="17"/>
                </a:lnTo>
                <a:lnTo>
                  <a:pt x="379" y="11"/>
                </a:lnTo>
                <a:lnTo>
                  <a:pt x="373" y="7"/>
                </a:lnTo>
                <a:lnTo>
                  <a:pt x="365" y="4"/>
                </a:lnTo>
                <a:lnTo>
                  <a:pt x="365" y="4"/>
                </a:lnTo>
                <a:lnTo>
                  <a:pt x="357" y="3"/>
                </a:lnTo>
                <a:lnTo>
                  <a:pt x="349" y="3"/>
                </a:lnTo>
                <a:lnTo>
                  <a:pt x="334" y="5"/>
                </a:lnTo>
                <a:lnTo>
                  <a:pt x="325" y="8"/>
                </a:lnTo>
                <a:lnTo>
                  <a:pt x="321" y="9"/>
                </a:lnTo>
                <a:lnTo>
                  <a:pt x="321" y="9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66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8" name="Freeform 15">
            <a:extLst>
              <a:ext uri="{FF2B5EF4-FFF2-40B4-BE49-F238E27FC236}">
                <a16:creationId xmlns:a16="http://schemas.microsoft.com/office/drawing/2014/main" id="{CF5F443B-D00B-42F1-98D8-77FD0B316FF8}"/>
              </a:ext>
            </a:extLst>
          </p:cNvPr>
          <p:cNvSpPr>
            <a:spLocks noEditPoints="1"/>
          </p:cNvSpPr>
          <p:nvPr/>
        </p:nvSpPr>
        <p:spPr bwMode="auto">
          <a:xfrm>
            <a:off x="1071110" y="3863435"/>
            <a:ext cx="1620332" cy="2455048"/>
          </a:xfrm>
          <a:custGeom>
            <a:avLst/>
            <a:gdLst>
              <a:gd name="T0" fmla="*/ 74 w 1023"/>
              <a:gd name="T1" fmla="*/ 258 h 1550"/>
              <a:gd name="T2" fmla="*/ 40 w 1023"/>
              <a:gd name="T3" fmla="*/ 455 h 1550"/>
              <a:gd name="T4" fmla="*/ 0 w 1023"/>
              <a:gd name="T5" fmla="*/ 917 h 1550"/>
              <a:gd name="T6" fmla="*/ 11 w 1023"/>
              <a:gd name="T7" fmla="*/ 994 h 1550"/>
              <a:gd name="T8" fmla="*/ 51 w 1023"/>
              <a:gd name="T9" fmla="*/ 991 h 1550"/>
              <a:gd name="T10" fmla="*/ 63 w 1023"/>
              <a:gd name="T11" fmla="*/ 1107 h 1550"/>
              <a:gd name="T12" fmla="*/ 49 w 1023"/>
              <a:gd name="T13" fmla="*/ 1209 h 1550"/>
              <a:gd name="T14" fmla="*/ 236 w 1023"/>
              <a:gd name="T15" fmla="*/ 1336 h 1550"/>
              <a:gd name="T16" fmla="*/ 255 w 1023"/>
              <a:gd name="T17" fmla="*/ 1446 h 1550"/>
              <a:gd name="T18" fmla="*/ 217 w 1023"/>
              <a:gd name="T19" fmla="*/ 1503 h 1550"/>
              <a:gd name="T20" fmla="*/ 233 w 1023"/>
              <a:gd name="T21" fmla="*/ 1514 h 1550"/>
              <a:gd name="T22" fmla="*/ 297 w 1023"/>
              <a:gd name="T23" fmla="*/ 1490 h 1550"/>
              <a:gd name="T24" fmla="*/ 326 w 1023"/>
              <a:gd name="T25" fmla="*/ 1465 h 1550"/>
              <a:gd name="T26" fmla="*/ 297 w 1023"/>
              <a:gd name="T27" fmla="*/ 1511 h 1550"/>
              <a:gd name="T28" fmla="*/ 287 w 1023"/>
              <a:gd name="T29" fmla="*/ 1540 h 1550"/>
              <a:gd name="T30" fmla="*/ 346 w 1023"/>
              <a:gd name="T31" fmla="*/ 1549 h 1550"/>
              <a:gd name="T32" fmla="*/ 409 w 1023"/>
              <a:gd name="T33" fmla="*/ 1508 h 1550"/>
              <a:gd name="T34" fmla="*/ 422 w 1023"/>
              <a:gd name="T35" fmla="*/ 1526 h 1550"/>
              <a:gd name="T36" fmla="*/ 440 w 1023"/>
              <a:gd name="T37" fmla="*/ 1500 h 1550"/>
              <a:gd name="T38" fmla="*/ 419 w 1023"/>
              <a:gd name="T39" fmla="*/ 1434 h 1550"/>
              <a:gd name="T40" fmla="*/ 413 w 1023"/>
              <a:gd name="T41" fmla="*/ 1370 h 1550"/>
              <a:gd name="T42" fmla="*/ 405 w 1023"/>
              <a:gd name="T43" fmla="*/ 1314 h 1550"/>
              <a:gd name="T44" fmla="*/ 437 w 1023"/>
              <a:gd name="T45" fmla="*/ 1123 h 1550"/>
              <a:gd name="T46" fmla="*/ 540 w 1023"/>
              <a:gd name="T47" fmla="*/ 1064 h 1550"/>
              <a:gd name="T48" fmla="*/ 546 w 1023"/>
              <a:gd name="T49" fmla="*/ 1128 h 1550"/>
              <a:gd name="T50" fmla="*/ 752 w 1023"/>
              <a:gd name="T51" fmla="*/ 1437 h 1550"/>
              <a:gd name="T52" fmla="*/ 799 w 1023"/>
              <a:gd name="T53" fmla="*/ 1468 h 1550"/>
              <a:gd name="T54" fmla="*/ 834 w 1023"/>
              <a:gd name="T55" fmla="*/ 1482 h 1550"/>
              <a:gd name="T56" fmla="*/ 912 w 1023"/>
              <a:gd name="T57" fmla="*/ 1492 h 1550"/>
              <a:gd name="T58" fmla="*/ 934 w 1023"/>
              <a:gd name="T59" fmla="*/ 1504 h 1550"/>
              <a:gd name="T60" fmla="*/ 955 w 1023"/>
              <a:gd name="T61" fmla="*/ 1476 h 1550"/>
              <a:gd name="T62" fmla="*/ 964 w 1023"/>
              <a:gd name="T63" fmla="*/ 1458 h 1550"/>
              <a:gd name="T64" fmla="*/ 1010 w 1023"/>
              <a:gd name="T65" fmla="*/ 1424 h 1550"/>
              <a:gd name="T66" fmla="*/ 1016 w 1023"/>
              <a:gd name="T67" fmla="*/ 1356 h 1550"/>
              <a:gd name="T68" fmla="*/ 797 w 1023"/>
              <a:gd name="T69" fmla="*/ 995 h 1550"/>
              <a:gd name="T70" fmla="*/ 721 w 1023"/>
              <a:gd name="T71" fmla="*/ 976 h 1550"/>
              <a:gd name="T72" fmla="*/ 643 w 1023"/>
              <a:gd name="T73" fmla="*/ 979 h 1550"/>
              <a:gd name="T74" fmla="*/ 492 w 1023"/>
              <a:gd name="T75" fmla="*/ 835 h 1550"/>
              <a:gd name="T76" fmla="*/ 450 w 1023"/>
              <a:gd name="T77" fmla="*/ 789 h 1550"/>
              <a:gd name="T78" fmla="*/ 427 w 1023"/>
              <a:gd name="T79" fmla="*/ 702 h 1550"/>
              <a:gd name="T80" fmla="*/ 314 w 1023"/>
              <a:gd name="T81" fmla="*/ 296 h 1550"/>
              <a:gd name="T82" fmla="*/ 269 w 1023"/>
              <a:gd name="T83" fmla="*/ 247 h 1550"/>
              <a:gd name="T84" fmla="*/ 220 w 1023"/>
              <a:gd name="T85" fmla="*/ 178 h 1550"/>
              <a:gd name="T86" fmla="*/ 198 w 1023"/>
              <a:gd name="T87" fmla="*/ 65 h 1550"/>
              <a:gd name="T88" fmla="*/ 145 w 1023"/>
              <a:gd name="T89" fmla="*/ 6 h 1550"/>
              <a:gd name="T90" fmla="*/ 92 w 1023"/>
              <a:gd name="T91" fmla="*/ 7 h 1550"/>
              <a:gd name="T92" fmla="*/ 45 w 1023"/>
              <a:gd name="T93" fmla="*/ 25 h 1550"/>
              <a:gd name="T94" fmla="*/ 16 w 1023"/>
              <a:gd name="T95" fmla="*/ 100 h 1550"/>
              <a:gd name="T96" fmla="*/ 27 w 1023"/>
              <a:gd name="T97" fmla="*/ 156 h 1550"/>
              <a:gd name="T98" fmla="*/ 37 w 1023"/>
              <a:gd name="T99" fmla="*/ 179 h 1550"/>
              <a:gd name="T100" fmla="*/ 55 w 1023"/>
              <a:gd name="T101" fmla="*/ 225 h 1550"/>
              <a:gd name="T102" fmla="*/ 470 w 1023"/>
              <a:gd name="T103" fmla="*/ 831 h 1550"/>
              <a:gd name="T104" fmla="*/ 438 w 1023"/>
              <a:gd name="T105" fmla="*/ 870 h 1550"/>
              <a:gd name="T106" fmla="*/ 470 w 1023"/>
              <a:gd name="T107" fmla="*/ 831 h 1550"/>
              <a:gd name="T108" fmla="*/ 306 w 1023"/>
              <a:gd name="T109" fmla="*/ 1305 h 1550"/>
              <a:gd name="T110" fmla="*/ 294 w 1023"/>
              <a:gd name="T111" fmla="*/ 1250 h 15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023" h="1550">
                <a:moveTo>
                  <a:pt x="90" y="229"/>
                </a:moveTo>
                <a:lnTo>
                  <a:pt x="83" y="251"/>
                </a:lnTo>
                <a:lnTo>
                  <a:pt x="83" y="251"/>
                </a:lnTo>
                <a:lnTo>
                  <a:pt x="82" y="251"/>
                </a:lnTo>
                <a:lnTo>
                  <a:pt x="78" y="252"/>
                </a:lnTo>
                <a:lnTo>
                  <a:pt x="76" y="254"/>
                </a:lnTo>
                <a:lnTo>
                  <a:pt x="74" y="258"/>
                </a:lnTo>
                <a:lnTo>
                  <a:pt x="71" y="264"/>
                </a:lnTo>
                <a:lnTo>
                  <a:pt x="69" y="272"/>
                </a:lnTo>
                <a:lnTo>
                  <a:pt x="69" y="272"/>
                </a:lnTo>
                <a:lnTo>
                  <a:pt x="65" y="287"/>
                </a:lnTo>
                <a:lnTo>
                  <a:pt x="61" y="313"/>
                </a:lnTo>
                <a:lnTo>
                  <a:pt x="50" y="381"/>
                </a:lnTo>
                <a:lnTo>
                  <a:pt x="40" y="455"/>
                </a:lnTo>
                <a:lnTo>
                  <a:pt x="33" y="512"/>
                </a:lnTo>
                <a:lnTo>
                  <a:pt x="33" y="512"/>
                </a:lnTo>
                <a:lnTo>
                  <a:pt x="16" y="699"/>
                </a:lnTo>
                <a:lnTo>
                  <a:pt x="5" y="812"/>
                </a:lnTo>
                <a:lnTo>
                  <a:pt x="1" y="881"/>
                </a:lnTo>
                <a:lnTo>
                  <a:pt x="1" y="881"/>
                </a:lnTo>
                <a:lnTo>
                  <a:pt x="0" y="917"/>
                </a:lnTo>
                <a:lnTo>
                  <a:pt x="0" y="935"/>
                </a:lnTo>
                <a:lnTo>
                  <a:pt x="0" y="952"/>
                </a:lnTo>
                <a:lnTo>
                  <a:pt x="2" y="967"/>
                </a:lnTo>
                <a:lnTo>
                  <a:pt x="4" y="979"/>
                </a:lnTo>
                <a:lnTo>
                  <a:pt x="7" y="985"/>
                </a:lnTo>
                <a:lnTo>
                  <a:pt x="9" y="990"/>
                </a:lnTo>
                <a:lnTo>
                  <a:pt x="11" y="994"/>
                </a:lnTo>
                <a:lnTo>
                  <a:pt x="15" y="996"/>
                </a:lnTo>
                <a:lnTo>
                  <a:pt x="15" y="996"/>
                </a:lnTo>
                <a:lnTo>
                  <a:pt x="20" y="997"/>
                </a:lnTo>
                <a:lnTo>
                  <a:pt x="25" y="997"/>
                </a:lnTo>
                <a:lnTo>
                  <a:pt x="31" y="997"/>
                </a:lnTo>
                <a:lnTo>
                  <a:pt x="37" y="996"/>
                </a:lnTo>
                <a:lnTo>
                  <a:pt x="51" y="991"/>
                </a:lnTo>
                <a:lnTo>
                  <a:pt x="65" y="985"/>
                </a:lnTo>
                <a:lnTo>
                  <a:pt x="90" y="973"/>
                </a:lnTo>
                <a:lnTo>
                  <a:pt x="101" y="967"/>
                </a:lnTo>
                <a:lnTo>
                  <a:pt x="101" y="967"/>
                </a:lnTo>
                <a:lnTo>
                  <a:pt x="83" y="1037"/>
                </a:lnTo>
                <a:lnTo>
                  <a:pt x="69" y="1088"/>
                </a:lnTo>
                <a:lnTo>
                  <a:pt x="63" y="1107"/>
                </a:lnTo>
                <a:lnTo>
                  <a:pt x="58" y="1118"/>
                </a:lnTo>
                <a:lnTo>
                  <a:pt x="58" y="1118"/>
                </a:lnTo>
                <a:lnTo>
                  <a:pt x="8" y="1185"/>
                </a:lnTo>
                <a:lnTo>
                  <a:pt x="8" y="1185"/>
                </a:lnTo>
                <a:lnTo>
                  <a:pt x="15" y="1191"/>
                </a:lnTo>
                <a:lnTo>
                  <a:pt x="35" y="1202"/>
                </a:lnTo>
                <a:lnTo>
                  <a:pt x="49" y="1209"/>
                </a:lnTo>
                <a:lnTo>
                  <a:pt x="64" y="1216"/>
                </a:lnTo>
                <a:lnTo>
                  <a:pt x="82" y="1223"/>
                </a:lnTo>
                <a:lnTo>
                  <a:pt x="101" y="1228"/>
                </a:lnTo>
                <a:lnTo>
                  <a:pt x="101" y="1228"/>
                </a:lnTo>
                <a:lnTo>
                  <a:pt x="209" y="1253"/>
                </a:lnTo>
                <a:lnTo>
                  <a:pt x="240" y="1321"/>
                </a:lnTo>
                <a:lnTo>
                  <a:pt x="236" y="1336"/>
                </a:lnTo>
                <a:lnTo>
                  <a:pt x="236" y="1336"/>
                </a:lnTo>
                <a:lnTo>
                  <a:pt x="245" y="1367"/>
                </a:lnTo>
                <a:lnTo>
                  <a:pt x="251" y="1393"/>
                </a:lnTo>
                <a:lnTo>
                  <a:pt x="254" y="1415"/>
                </a:lnTo>
                <a:lnTo>
                  <a:pt x="254" y="1415"/>
                </a:lnTo>
                <a:lnTo>
                  <a:pt x="257" y="1431"/>
                </a:lnTo>
                <a:lnTo>
                  <a:pt x="255" y="1446"/>
                </a:lnTo>
                <a:lnTo>
                  <a:pt x="253" y="1459"/>
                </a:lnTo>
                <a:lnTo>
                  <a:pt x="251" y="1464"/>
                </a:lnTo>
                <a:lnTo>
                  <a:pt x="247" y="1468"/>
                </a:lnTo>
                <a:lnTo>
                  <a:pt x="247" y="1468"/>
                </a:lnTo>
                <a:lnTo>
                  <a:pt x="236" y="1480"/>
                </a:lnTo>
                <a:lnTo>
                  <a:pt x="222" y="1496"/>
                </a:lnTo>
                <a:lnTo>
                  <a:pt x="217" y="1503"/>
                </a:lnTo>
                <a:lnTo>
                  <a:pt x="215" y="1509"/>
                </a:lnTo>
                <a:lnTo>
                  <a:pt x="215" y="1511"/>
                </a:lnTo>
                <a:lnTo>
                  <a:pt x="216" y="1513"/>
                </a:lnTo>
                <a:lnTo>
                  <a:pt x="218" y="1515"/>
                </a:lnTo>
                <a:lnTo>
                  <a:pt x="222" y="1515"/>
                </a:lnTo>
                <a:lnTo>
                  <a:pt x="222" y="1515"/>
                </a:lnTo>
                <a:lnTo>
                  <a:pt x="233" y="1514"/>
                </a:lnTo>
                <a:lnTo>
                  <a:pt x="245" y="1511"/>
                </a:lnTo>
                <a:lnTo>
                  <a:pt x="255" y="1508"/>
                </a:lnTo>
                <a:lnTo>
                  <a:pt x="266" y="1503"/>
                </a:lnTo>
                <a:lnTo>
                  <a:pt x="287" y="1494"/>
                </a:lnTo>
                <a:lnTo>
                  <a:pt x="293" y="1491"/>
                </a:lnTo>
                <a:lnTo>
                  <a:pt x="297" y="1490"/>
                </a:lnTo>
                <a:lnTo>
                  <a:pt x="297" y="1490"/>
                </a:lnTo>
                <a:lnTo>
                  <a:pt x="300" y="1490"/>
                </a:lnTo>
                <a:lnTo>
                  <a:pt x="301" y="1488"/>
                </a:lnTo>
                <a:lnTo>
                  <a:pt x="306" y="1482"/>
                </a:lnTo>
                <a:lnTo>
                  <a:pt x="315" y="1461"/>
                </a:lnTo>
                <a:lnTo>
                  <a:pt x="322" y="1442"/>
                </a:lnTo>
                <a:lnTo>
                  <a:pt x="326" y="1433"/>
                </a:lnTo>
                <a:lnTo>
                  <a:pt x="326" y="1465"/>
                </a:lnTo>
                <a:lnTo>
                  <a:pt x="326" y="1465"/>
                </a:lnTo>
                <a:lnTo>
                  <a:pt x="325" y="1470"/>
                </a:lnTo>
                <a:lnTo>
                  <a:pt x="322" y="1476"/>
                </a:lnTo>
                <a:lnTo>
                  <a:pt x="313" y="1489"/>
                </a:lnTo>
                <a:lnTo>
                  <a:pt x="303" y="1503"/>
                </a:lnTo>
                <a:lnTo>
                  <a:pt x="297" y="1511"/>
                </a:lnTo>
                <a:lnTo>
                  <a:pt x="297" y="1511"/>
                </a:lnTo>
                <a:lnTo>
                  <a:pt x="296" y="1515"/>
                </a:lnTo>
                <a:lnTo>
                  <a:pt x="293" y="1517"/>
                </a:lnTo>
                <a:lnTo>
                  <a:pt x="287" y="1526"/>
                </a:lnTo>
                <a:lnTo>
                  <a:pt x="284" y="1529"/>
                </a:lnTo>
                <a:lnTo>
                  <a:pt x="283" y="1534"/>
                </a:lnTo>
                <a:lnTo>
                  <a:pt x="283" y="1537"/>
                </a:lnTo>
                <a:lnTo>
                  <a:pt x="287" y="1540"/>
                </a:lnTo>
                <a:lnTo>
                  <a:pt x="287" y="1540"/>
                </a:lnTo>
                <a:lnTo>
                  <a:pt x="293" y="1543"/>
                </a:lnTo>
                <a:lnTo>
                  <a:pt x="300" y="1545"/>
                </a:lnTo>
                <a:lnTo>
                  <a:pt x="318" y="1549"/>
                </a:lnTo>
                <a:lnTo>
                  <a:pt x="327" y="1550"/>
                </a:lnTo>
                <a:lnTo>
                  <a:pt x="337" y="1550"/>
                </a:lnTo>
                <a:lnTo>
                  <a:pt x="346" y="1549"/>
                </a:lnTo>
                <a:lnTo>
                  <a:pt x="355" y="1547"/>
                </a:lnTo>
                <a:lnTo>
                  <a:pt x="355" y="1547"/>
                </a:lnTo>
                <a:lnTo>
                  <a:pt x="372" y="1543"/>
                </a:lnTo>
                <a:lnTo>
                  <a:pt x="387" y="1537"/>
                </a:lnTo>
                <a:lnTo>
                  <a:pt x="401" y="1529"/>
                </a:lnTo>
                <a:lnTo>
                  <a:pt x="409" y="1508"/>
                </a:lnTo>
                <a:lnTo>
                  <a:pt x="409" y="1508"/>
                </a:lnTo>
                <a:lnTo>
                  <a:pt x="409" y="1509"/>
                </a:lnTo>
                <a:lnTo>
                  <a:pt x="409" y="1513"/>
                </a:lnTo>
                <a:lnTo>
                  <a:pt x="411" y="1517"/>
                </a:lnTo>
                <a:lnTo>
                  <a:pt x="412" y="1520"/>
                </a:lnTo>
                <a:lnTo>
                  <a:pt x="416" y="1522"/>
                </a:lnTo>
                <a:lnTo>
                  <a:pt x="416" y="1522"/>
                </a:lnTo>
                <a:lnTo>
                  <a:pt x="422" y="1526"/>
                </a:lnTo>
                <a:lnTo>
                  <a:pt x="428" y="1527"/>
                </a:lnTo>
                <a:lnTo>
                  <a:pt x="433" y="1527"/>
                </a:lnTo>
                <a:lnTo>
                  <a:pt x="437" y="1526"/>
                </a:lnTo>
                <a:lnTo>
                  <a:pt x="437" y="1526"/>
                </a:lnTo>
                <a:lnTo>
                  <a:pt x="438" y="1522"/>
                </a:lnTo>
                <a:lnTo>
                  <a:pt x="440" y="1516"/>
                </a:lnTo>
                <a:lnTo>
                  <a:pt x="440" y="1500"/>
                </a:lnTo>
                <a:lnTo>
                  <a:pt x="438" y="1482"/>
                </a:lnTo>
                <a:lnTo>
                  <a:pt x="437" y="1472"/>
                </a:lnTo>
                <a:lnTo>
                  <a:pt x="437" y="1472"/>
                </a:lnTo>
                <a:lnTo>
                  <a:pt x="434" y="1465"/>
                </a:lnTo>
                <a:lnTo>
                  <a:pt x="428" y="1453"/>
                </a:lnTo>
                <a:lnTo>
                  <a:pt x="422" y="1440"/>
                </a:lnTo>
                <a:lnTo>
                  <a:pt x="419" y="1434"/>
                </a:lnTo>
                <a:lnTo>
                  <a:pt x="419" y="1429"/>
                </a:lnTo>
                <a:lnTo>
                  <a:pt x="419" y="1400"/>
                </a:lnTo>
                <a:lnTo>
                  <a:pt x="419" y="1400"/>
                </a:lnTo>
                <a:lnTo>
                  <a:pt x="418" y="1392"/>
                </a:lnTo>
                <a:lnTo>
                  <a:pt x="417" y="1382"/>
                </a:lnTo>
                <a:lnTo>
                  <a:pt x="415" y="1374"/>
                </a:lnTo>
                <a:lnTo>
                  <a:pt x="413" y="1370"/>
                </a:lnTo>
                <a:lnTo>
                  <a:pt x="412" y="1368"/>
                </a:lnTo>
                <a:lnTo>
                  <a:pt x="412" y="1368"/>
                </a:lnTo>
                <a:lnTo>
                  <a:pt x="409" y="1366"/>
                </a:lnTo>
                <a:lnTo>
                  <a:pt x="406" y="1362"/>
                </a:lnTo>
                <a:lnTo>
                  <a:pt x="405" y="1357"/>
                </a:lnTo>
                <a:lnTo>
                  <a:pt x="405" y="1314"/>
                </a:lnTo>
                <a:lnTo>
                  <a:pt x="405" y="1314"/>
                </a:lnTo>
                <a:lnTo>
                  <a:pt x="403" y="1263"/>
                </a:lnTo>
                <a:lnTo>
                  <a:pt x="401" y="1224"/>
                </a:lnTo>
                <a:lnTo>
                  <a:pt x="416" y="1196"/>
                </a:lnTo>
                <a:lnTo>
                  <a:pt x="455" y="1196"/>
                </a:lnTo>
                <a:lnTo>
                  <a:pt x="455" y="1196"/>
                </a:lnTo>
                <a:lnTo>
                  <a:pt x="444" y="1156"/>
                </a:lnTo>
                <a:lnTo>
                  <a:pt x="437" y="1123"/>
                </a:lnTo>
                <a:lnTo>
                  <a:pt x="434" y="1108"/>
                </a:lnTo>
                <a:lnTo>
                  <a:pt x="434" y="1096"/>
                </a:lnTo>
                <a:lnTo>
                  <a:pt x="434" y="1003"/>
                </a:lnTo>
                <a:lnTo>
                  <a:pt x="434" y="1003"/>
                </a:lnTo>
                <a:lnTo>
                  <a:pt x="435" y="940"/>
                </a:lnTo>
                <a:lnTo>
                  <a:pt x="437" y="896"/>
                </a:lnTo>
                <a:lnTo>
                  <a:pt x="540" y="1064"/>
                </a:lnTo>
                <a:lnTo>
                  <a:pt x="540" y="1064"/>
                </a:lnTo>
                <a:lnTo>
                  <a:pt x="539" y="1076"/>
                </a:lnTo>
                <a:lnTo>
                  <a:pt x="538" y="1089"/>
                </a:lnTo>
                <a:lnTo>
                  <a:pt x="537" y="1107"/>
                </a:lnTo>
                <a:lnTo>
                  <a:pt x="537" y="1107"/>
                </a:lnTo>
                <a:lnTo>
                  <a:pt x="539" y="1114"/>
                </a:lnTo>
                <a:lnTo>
                  <a:pt x="546" y="1128"/>
                </a:lnTo>
                <a:lnTo>
                  <a:pt x="568" y="1167"/>
                </a:lnTo>
                <a:lnTo>
                  <a:pt x="600" y="1220"/>
                </a:lnTo>
                <a:lnTo>
                  <a:pt x="638" y="1277"/>
                </a:lnTo>
                <a:lnTo>
                  <a:pt x="678" y="1336"/>
                </a:lnTo>
                <a:lnTo>
                  <a:pt x="714" y="1386"/>
                </a:lnTo>
                <a:lnTo>
                  <a:pt x="742" y="1424"/>
                </a:lnTo>
                <a:lnTo>
                  <a:pt x="752" y="1437"/>
                </a:lnTo>
                <a:lnTo>
                  <a:pt x="759" y="1443"/>
                </a:lnTo>
                <a:lnTo>
                  <a:pt x="759" y="1443"/>
                </a:lnTo>
                <a:lnTo>
                  <a:pt x="773" y="1454"/>
                </a:lnTo>
                <a:lnTo>
                  <a:pt x="784" y="1460"/>
                </a:lnTo>
                <a:lnTo>
                  <a:pt x="794" y="1465"/>
                </a:lnTo>
                <a:lnTo>
                  <a:pt x="794" y="1465"/>
                </a:lnTo>
                <a:lnTo>
                  <a:pt x="799" y="1468"/>
                </a:lnTo>
                <a:lnTo>
                  <a:pt x="805" y="1474"/>
                </a:lnTo>
                <a:lnTo>
                  <a:pt x="812" y="1479"/>
                </a:lnTo>
                <a:lnTo>
                  <a:pt x="818" y="1482"/>
                </a:lnTo>
                <a:lnTo>
                  <a:pt x="822" y="1483"/>
                </a:lnTo>
                <a:lnTo>
                  <a:pt x="822" y="1483"/>
                </a:lnTo>
                <a:lnTo>
                  <a:pt x="828" y="1483"/>
                </a:lnTo>
                <a:lnTo>
                  <a:pt x="834" y="1482"/>
                </a:lnTo>
                <a:lnTo>
                  <a:pt x="839" y="1480"/>
                </a:lnTo>
                <a:lnTo>
                  <a:pt x="844" y="1478"/>
                </a:lnTo>
                <a:lnTo>
                  <a:pt x="850" y="1474"/>
                </a:lnTo>
                <a:lnTo>
                  <a:pt x="851" y="1472"/>
                </a:lnTo>
                <a:lnTo>
                  <a:pt x="912" y="1490"/>
                </a:lnTo>
                <a:lnTo>
                  <a:pt x="912" y="1490"/>
                </a:lnTo>
                <a:lnTo>
                  <a:pt x="912" y="1492"/>
                </a:lnTo>
                <a:lnTo>
                  <a:pt x="912" y="1497"/>
                </a:lnTo>
                <a:lnTo>
                  <a:pt x="913" y="1500"/>
                </a:lnTo>
                <a:lnTo>
                  <a:pt x="916" y="1502"/>
                </a:lnTo>
                <a:lnTo>
                  <a:pt x="921" y="1503"/>
                </a:lnTo>
                <a:lnTo>
                  <a:pt x="927" y="1504"/>
                </a:lnTo>
                <a:lnTo>
                  <a:pt x="927" y="1504"/>
                </a:lnTo>
                <a:lnTo>
                  <a:pt x="934" y="1504"/>
                </a:lnTo>
                <a:lnTo>
                  <a:pt x="940" y="1502"/>
                </a:lnTo>
                <a:lnTo>
                  <a:pt x="944" y="1498"/>
                </a:lnTo>
                <a:lnTo>
                  <a:pt x="949" y="1494"/>
                </a:lnTo>
                <a:lnTo>
                  <a:pt x="952" y="1489"/>
                </a:lnTo>
                <a:lnTo>
                  <a:pt x="954" y="1484"/>
                </a:lnTo>
                <a:lnTo>
                  <a:pt x="955" y="1479"/>
                </a:lnTo>
                <a:lnTo>
                  <a:pt x="955" y="1476"/>
                </a:lnTo>
                <a:lnTo>
                  <a:pt x="955" y="1476"/>
                </a:lnTo>
                <a:lnTo>
                  <a:pt x="955" y="1472"/>
                </a:lnTo>
                <a:lnTo>
                  <a:pt x="955" y="1470"/>
                </a:lnTo>
                <a:lnTo>
                  <a:pt x="959" y="1464"/>
                </a:lnTo>
                <a:lnTo>
                  <a:pt x="962" y="1458"/>
                </a:lnTo>
                <a:lnTo>
                  <a:pt x="962" y="1458"/>
                </a:lnTo>
                <a:lnTo>
                  <a:pt x="964" y="1458"/>
                </a:lnTo>
                <a:lnTo>
                  <a:pt x="967" y="1459"/>
                </a:lnTo>
                <a:lnTo>
                  <a:pt x="973" y="1458"/>
                </a:lnTo>
                <a:lnTo>
                  <a:pt x="980" y="1454"/>
                </a:lnTo>
                <a:lnTo>
                  <a:pt x="980" y="1454"/>
                </a:lnTo>
                <a:lnTo>
                  <a:pt x="989" y="1447"/>
                </a:lnTo>
                <a:lnTo>
                  <a:pt x="999" y="1436"/>
                </a:lnTo>
                <a:lnTo>
                  <a:pt x="1010" y="1424"/>
                </a:lnTo>
                <a:lnTo>
                  <a:pt x="1020" y="1411"/>
                </a:lnTo>
                <a:lnTo>
                  <a:pt x="1020" y="1411"/>
                </a:lnTo>
                <a:lnTo>
                  <a:pt x="1022" y="1404"/>
                </a:lnTo>
                <a:lnTo>
                  <a:pt x="1023" y="1394"/>
                </a:lnTo>
                <a:lnTo>
                  <a:pt x="1023" y="1385"/>
                </a:lnTo>
                <a:lnTo>
                  <a:pt x="1021" y="1374"/>
                </a:lnTo>
                <a:lnTo>
                  <a:pt x="1016" y="1356"/>
                </a:lnTo>
                <a:lnTo>
                  <a:pt x="1013" y="1346"/>
                </a:lnTo>
                <a:lnTo>
                  <a:pt x="1013" y="1346"/>
                </a:lnTo>
                <a:lnTo>
                  <a:pt x="910" y="1177"/>
                </a:lnTo>
                <a:lnTo>
                  <a:pt x="805" y="1003"/>
                </a:lnTo>
                <a:lnTo>
                  <a:pt x="805" y="1003"/>
                </a:lnTo>
                <a:lnTo>
                  <a:pt x="802" y="998"/>
                </a:lnTo>
                <a:lnTo>
                  <a:pt x="797" y="995"/>
                </a:lnTo>
                <a:lnTo>
                  <a:pt x="785" y="988"/>
                </a:lnTo>
                <a:lnTo>
                  <a:pt x="771" y="982"/>
                </a:lnTo>
                <a:lnTo>
                  <a:pt x="755" y="978"/>
                </a:lnTo>
                <a:lnTo>
                  <a:pt x="755" y="978"/>
                </a:lnTo>
                <a:lnTo>
                  <a:pt x="742" y="977"/>
                </a:lnTo>
                <a:lnTo>
                  <a:pt x="732" y="977"/>
                </a:lnTo>
                <a:lnTo>
                  <a:pt x="721" y="976"/>
                </a:lnTo>
                <a:lnTo>
                  <a:pt x="705" y="974"/>
                </a:lnTo>
                <a:lnTo>
                  <a:pt x="705" y="974"/>
                </a:lnTo>
                <a:lnTo>
                  <a:pt x="694" y="973"/>
                </a:lnTo>
                <a:lnTo>
                  <a:pt x="684" y="973"/>
                </a:lnTo>
                <a:lnTo>
                  <a:pt x="673" y="973"/>
                </a:lnTo>
                <a:lnTo>
                  <a:pt x="662" y="974"/>
                </a:lnTo>
                <a:lnTo>
                  <a:pt x="643" y="979"/>
                </a:lnTo>
                <a:lnTo>
                  <a:pt x="635" y="982"/>
                </a:lnTo>
                <a:lnTo>
                  <a:pt x="630" y="985"/>
                </a:lnTo>
                <a:lnTo>
                  <a:pt x="630" y="985"/>
                </a:lnTo>
                <a:lnTo>
                  <a:pt x="601" y="1003"/>
                </a:lnTo>
                <a:lnTo>
                  <a:pt x="601" y="1003"/>
                </a:lnTo>
                <a:lnTo>
                  <a:pt x="538" y="904"/>
                </a:lnTo>
                <a:lnTo>
                  <a:pt x="492" y="835"/>
                </a:lnTo>
                <a:lnTo>
                  <a:pt x="477" y="812"/>
                </a:lnTo>
                <a:lnTo>
                  <a:pt x="470" y="802"/>
                </a:lnTo>
                <a:lnTo>
                  <a:pt x="470" y="802"/>
                </a:lnTo>
                <a:lnTo>
                  <a:pt x="460" y="797"/>
                </a:lnTo>
                <a:lnTo>
                  <a:pt x="455" y="795"/>
                </a:lnTo>
                <a:lnTo>
                  <a:pt x="455" y="795"/>
                </a:lnTo>
                <a:lnTo>
                  <a:pt x="450" y="789"/>
                </a:lnTo>
                <a:lnTo>
                  <a:pt x="447" y="784"/>
                </a:lnTo>
                <a:lnTo>
                  <a:pt x="444" y="781"/>
                </a:lnTo>
                <a:lnTo>
                  <a:pt x="444" y="781"/>
                </a:lnTo>
                <a:lnTo>
                  <a:pt x="443" y="775"/>
                </a:lnTo>
                <a:lnTo>
                  <a:pt x="443" y="763"/>
                </a:lnTo>
                <a:lnTo>
                  <a:pt x="444" y="748"/>
                </a:lnTo>
                <a:lnTo>
                  <a:pt x="427" y="702"/>
                </a:lnTo>
                <a:lnTo>
                  <a:pt x="427" y="702"/>
                </a:lnTo>
                <a:lnTo>
                  <a:pt x="380" y="544"/>
                </a:lnTo>
                <a:lnTo>
                  <a:pt x="380" y="544"/>
                </a:lnTo>
                <a:lnTo>
                  <a:pt x="348" y="423"/>
                </a:lnTo>
                <a:lnTo>
                  <a:pt x="319" y="315"/>
                </a:lnTo>
                <a:lnTo>
                  <a:pt x="319" y="315"/>
                </a:lnTo>
                <a:lnTo>
                  <a:pt x="314" y="296"/>
                </a:lnTo>
                <a:lnTo>
                  <a:pt x="311" y="283"/>
                </a:lnTo>
                <a:lnTo>
                  <a:pt x="307" y="274"/>
                </a:lnTo>
                <a:lnTo>
                  <a:pt x="305" y="271"/>
                </a:lnTo>
                <a:lnTo>
                  <a:pt x="301" y="269"/>
                </a:lnTo>
                <a:lnTo>
                  <a:pt x="301" y="269"/>
                </a:lnTo>
                <a:lnTo>
                  <a:pt x="285" y="258"/>
                </a:lnTo>
                <a:lnTo>
                  <a:pt x="269" y="247"/>
                </a:lnTo>
                <a:lnTo>
                  <a:pt x="269" y="247"/>
                </a:lnTo>
                <a:lnTo>
                  <a:pt x="245" y="226"/>
                </a:lnTo>
                <a:lnTo>
                  <a:pt x="232" y="215"/>
                </a:lnTo>
                <a:lnTo>
                  <a:pt x="228" y="210"/>
                </a:lnTo>
                <a:lnTo>
                  <a:pt x="226" y="208"/>
                </a:lnTo>
                <a:lnTo>
                  <a:pt x="226" y="208"/>
                </a:lnTo>
                <a:lnTo>
                  <a:pt x="220" y="178"/>
                </a:lnTo>
                <a:lnTo>
                  <a:pt x="215" y="154"/>
                </a:lnTo>
                <a:lnTo>
                  <a:pt x="211" y="132"/>
                </a:lnTo>
                <a:lnTo>
                  <a:pt x="211" y="132"/>
                </a:lnTo>
                <a:lnTo>
                  <a:pt x="209" y="109"/>
                </a:lnTo>
                <a:lnTo>
                  <a:pt x="206" y="94"/>
                </a:lnTo>
                <a:lnTo>
                  <a:pt x="203" y="80"/>
                </a:lnTo>
                <a:lnTo>
                  <a:pt x="198" y="65"/>
                </a:lnTo>
                <a:lnTo>
                  <a:pt x="192" y="51"/>
                </a:lnTo>
                <a:lnTo>
                  <a:pt x="185" y="39"/>
                </a:lnTo>
                <a:lnTo>
                  <a:pt x="177" y="28"/>
                </a:lnTo>
                <a:lnTo>
                  <a:pt x="177" y="28"/>
                </a:lnTo>
                <a:lnTo>
                  <a:pt x="159" y="14"/>
                </a:lnTo>
                <a:lnTo>
                  <a:pt x="151" y="8"/>
                </a:lnTo>
                <a:lnTo>
                  <a:pt x="145" y="6"/>
                </a:lnTo>
                <a:lnTo>
                  <a:pt x="139" y="3"/>
                </a:lnTo>
                <a:lnTo>
                  <a:pt x="133" y="1"/>
                </a:lnTo>
                <a:lnTo>
                  <a:pt x="123" y="0"/>
                </a:lnTo>
                <a:lnTo>
                  <a:pt x="123" y="0"/>
                </a:lnTo>
                <a:lnTo>
                  <a:pt x="116" y="0"/>
                </a:lnTo>
                <a:lnTo>
                  <a:pt x="108" y="1"/>
                </a:lnTo>
                <a:lnTo>
                  <a:pt x="92" y="7"/>
                </a:lnTo>
                <a:lnTo>
                  <a:pt x="72" y="14"/>
                </a:lnTo>
                <a:lnTo>
                  <a:pt x="72" y="14"/>
                </a:lnTo>
                <a:lnTo>
                  <a:pt x="69" y="14"/>
                </a:lnTo>
                <a:lnTo>
                  <a:pt x="64" y="15"/>
                </a:lnTo>
                <a:lnTo>
                  <a:pt x="58" y="16"/>
                </a:lnTo>
                <a:lnTo>
                  <a:pt x="52" y="20"/>
                </a:lnTo>
                <a:lnTo>
                  <a:pt x="45" y="25"/>
                </a:lnTo>
                <a:lnTo>
                  <a:pt x="39" y="33"/>
                </a:lnTo>
                <a:lnTo>
                  <a:pt x="33" y="43"/>
                </a:lnTo>
                <a:lnTo>
                  <a:pt x="33" y="43"/>
                </a:lnTo>
                <a:lnTo>
                  <a:pt x="25" y="65"/>
                </a:lnTo>
                <a:lnTo>
                  <a:pt x="19" y="85"/>
                </a:lnTo>
                <a:lnTo>
                  <a:pt x="17" y="93"/>
                </a:lnTo>
                <a:lnTo>
                  <a:pt x="16" y="100"/>
                </a:lnTo>
                <a:lnTo>
                  <a:pt x="17" y="106"/>
                </a:lnTo>
                <a:lnTo>
                  <a:pt x="19" y="111"/>
                </a:lnTo>
                <a:lnTo>
                  <a:pt x="19" y="111"/>
                </a:lnTo>
                <a:lnTo>
                  <a:pt x="28" y="129"/>
                </a:lnTo>
                <a:lnTo>
                  <a:pt x="33" y="140"/>
                </a:lnTo>
                <a:lnTo>
                  <a:pt x="33" y="140"/>
                </a:lnTo>
                <a:lnTo>
                  <a:pt x="27" y="156"/>
                </a:lnTo>
                <a:lnTo>
                  <a:pt x="25" y="168"/>
                </a:lnTo>
                <a:lnTo>
                  <a:pt x="25" y="173"/>
                </a:lnTo>
                <a:lnTo>
                  <a:pt x="26" y="176"/>
                </a:lnTo>
                <a:lnTo>
                  <a:pt x="26" y="176"/>
                </a:lnTo>
                <a:lnTo>
                  <a:pt x="31" y="178"/>
                </a:lnTo>
                <a:lnTo>
                  <a:pt x="33" y="178"/>
                </a:lnTo>
                <a:lnTo>
                  <a:pt x="37" y="179"/>
                </a:lnTo>
                <a:lnTo>
                  <a:pt x="47" y="208"/>
                </a:lnTo>
                <a:lnTo>
                  <a:pt x="47" y="208"/>
                </a:lnTo>
                <a:lnTo>
                  <a:pt x="49" y="214"/>
                </a:lnTo>
                <a:lnTo>
                  <a:pt x="50" y="220"/>
                </a:lnTo>
                <a:lnTo>
                  <a:pt x="51" y="222"/>
                </a:lnTo>
                <a:lnTo>
                  <a:pt x="52" y="225"/>
                </a:lnTo>
                <a:lnTo>
                  <a:pt x="55" y="225"/>
                </a:lnTo>
                <a:lnTo>
                  <a:pt x="58" y="226"/>
                </a:lnTo>
                <a:lnTo>
                  <a:pt x="58" y="226"/>
                </a:lnTo>
                <a:lnTo>
                  <a:pt x="68" y="225"/>
                </a:lnTo>
                <a:lnTo>
                  <a:pt x="75" y="223"/>
                </a:lnTo>
                <a:lnTo>
                  <a:pt x="83" y="222"/>
                </a:lnTo>
                <a:lnTo>
                  <a:pt x="90" y="229"/>
                </a:lnTo>
                <a:close/>
                <a:moveTo>
                  <a:pt x="470" y="831"/>
                </a:moveTo>
                <a:lnTo>
                  <a:pt x="580" y="1021"/>
                </a:lnTo>
                <a:lnTo>
                  <a:pt x="555" y="1039"/>
                </a:lnTo>
                <a:lnTo>
                  <a:pt x="555" y="1039"/>
                </a:lnTo>
                <a:lnTo>
                  <a:pt x="496" y="955"/>
                </a:lnTo>
                <a:lnTo>
                  <a:pt x="455" y="897"/>
                </a:lnTo>
                <a:lnTo>
                  <a:pt x="442" y="876"/>
                </a:lnTo>
                <a:lnTo>
                  <a:pt x="438" y="870"/>
                </a:lnTo>
                <a:lnTo>
                  <a:pt x="437" y="867"/>
                </a:lnTo>
                <a:lnTo>
                  <a:pt x="437" y="867"/>
                </a:lnTo>
                <a:lnTo>
                  <a:pt x="436" y="861"/>
                </a:lnTo>
                <a:lnTo>
                  <a:pt x="436" y="857"/>
                </a:lnTo>
                <a:lnTo>
                  <a:pt x="435" y="855"/>
                </a:lnTo>
                <a:lnTo>
                  <a:pt x="437" y="852"/>
                </a:lnTo>
                <a:lnTo>
                  <a:pt x="470" y="831"/>
                </a:lnTo>
                <a:close/>
                <a:moveTo>
                  <a:pt x="337" y="1242"/>
                </a:moveTo>
                <a:lnTo>
                  <a:pt x="348" y="1364"/>
                </a:lnTo>
                <a:lnTo>
                  <a:pt x="348" y="1364"/>
                </a:lnTo>
                <a:lnTo>
                  <a:pt x="333" y="1342"/>
                </a:lnTo>
                <a:lnTo>
                  <a:pt x="312" y="1311"/>
                </a:lnTo>
                <a:lnTo>
                  <a:pt x="312" y="1311"/>
                </a:lnTo>
                <a:lnTo>
                  <a:pt x="306" y="1305"/>
                </a:lnTo>
                <a:lnTo>
                  <a:pt x="302" y="1300"/>
                </a:lnTo>
                <a:lnTo>
                  <a:pt x="297" y="1296"/>
                </a:lnTo>
                <a:lnTo>
                  <a:pt x="269" y="1253"/>
                </a:lnTo>
                <a:lnTo>
                  <a:pt x="269" y="1253"/>
                </a:lnTo>
                <a:lnTo>
                  <a:pt x="277" y="1252"/>
                </a:lnTo>
                <a:lnTo>
                  <a:pt x="294" y="1250"/>
                </a:lnTo>
                <a:lnTo>
                  <a:pt x="294" y="1250"/>
                </a:lnTo>
                <a:lnTo>
                  <a:pt x="311" y="1247"/>
                </a:lnTo>
                <a:lnTo>
                  <a:pt x="319" y="1246"/>
                </a:lnTo>
                <a:lnTo>
                  <a:pt x="337" y="1242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66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5819346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pptxf50_キャリーバッグで移動する女性のシルエット</dc:title>
  <dc:subject>pptxf50_キャリーバッグで移動する女性のシルエット</dc:subject>
  <dc:creator>でじけろお</dc:creator>
  <cp:revision>1</cp:revision>
  <dcterms:created xsi:type="dcterms:W3CDTF">2018-05-20T00:31:01Z</dcterms:created>
  <dcterms:modified xsi:type="dcterms:W3CDTF">2020-12-04T17:02:36Z</dcterms:modified>
  <cp:version>1</cp:version>
</cp:coreProperties>
</file>

<file path=docProps/thumbnail.jpeg>
</file>